
<file path=[Content_Types].xml><?xml version="1.0" encoding="utf-8"?>
<Types xmlns="http://schemas.openxmlformats.org/package/2006/content-types">
  <Default Extension="bin" ContentType="image/unknown"/>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1" r:id="rId2"/>
  </p:sldMasterIdLst>
  <p:notesMasterIdLst>
    <p:notesMasterId r:id="rId45"/>
  </p:notesMasterIdLst>
  <p:sldIdLst>
    <p:sldId id="289" r:id="rId3"/>
    <p:sldId id="274" r:id="rId4"/>
    <p:sldId id="275" r:id="rId5"/>
    <p:sldId id="291" r:id="rId6"/>
    <p:sldId id="292" r:id="rId7"/>
    <p:sldId id="295" r:id="rId8"/>
    <p:sldId id="298" r:id="rId9"/>
    <p:sldId id="302" r:id="rId10"/>
    <p:sldId id="305" r:id="rId11"/>
    <p:sldId id="270" r:id="rId12"/>
    <p:sldId id="257" r:id="rId13"/>
    <p:sldId id="260" r:id="rId14"/>
    <p:sldId id="262" r:id="rId15"/>
    <p:sldId id="294" r:id="rId16"/>
    <p:sldId id="287" r:id="rId17"/>
    <p:sldId id="307" r:id="rId18"/>
    <p:sldId id="296" r:id="rId19"/>
    <p:sldId id="297" r:id="rId20"/>
    <p:sldId id="299" r:id="rId21"/>
    <p:sldId id="300" r:id="rId22"/>
    <p:sldId id="282" r:id="rId23"/>
    <p:sldId id="301" r:id="rId24"/>
    <p:sldId id="303" r:id="rId25"/>
    <p:sldId id="304" r:id="rId26"/>
    <p:sldId id="314" r:id="rId27"/>
    <p:sldId id="315" r:id="rId28"/>
    <p:sldId id="316" r:id="rId29"/>
    <p:sldId id="283" r:id="rId30"/>
    <p:sldId id="309" r:id="rId31"/>
    <p:sldId id="286" r:id="rId32"/>
    <p:sldId id="273" r:id="rId33"/>
    <p:sldId id="308" r:id="rId34"/>
    <p:sldId id="310" r:id="rId35"/>
    <p:sldId id="317" r:id="rId36"/>
    <p:sldId id="318" r:id="rId37"/>
    <p:sldId id="319" r:id="rId38"/>
    <p:sldId id="256" r:id="rId39"/>
    <p:sldId id="311" r:id="rId40"/>
    <p:sldId id="258" r:id="rId41"/>
    <p:sldId id="259" r:id="rId42"/>
    <p:sldId id="312" r:id="rId43"/>
    <p:sldId id="288" r:id="rId44"/>
  </p:sldIdLst>
  <p:sldSz cx="9144000" cy="5143500" type="screen16x9"/>
  <p:notesSz cx="6858000" cy="9144000"/>
  <p:embeddedFontLst>
    <p:embeddedFont>
      <p:font typeface="Anton" pitchFamily="2" charset="0"/>
      <p:regular r:id="rId46"/>
    </p:embeddedFont>
    <p:embeddedFont>
      <p:font typeface="Assistant" pitchFamily="2" charset="-79"/>
      <p:regular r:id="rId47"/>
      <p:bold r:id="rId48"/>
    </p:embeddedFont>
    <p:embeddedFont>
      <p:font typeface="Bahnschrift Light" panose="020B0502040204020203" pitchFamily="34" charset="0"/>
      <p:regular r:id="rId49"/>
    </p:embeddedFont>
    <p:embeddedFont>
      <p:font typeface="Bahnschrift SemiBold Condensed" panose="020B0502040204020203" pitchFamily="34" charset="0"/>
      <p:bold r:id="rId50"/>
    </p:embeddedFont>
    <p:embeddedFont>
      <p:font typeface="Century Gothic" panose="020B0502020202020204" pitchFamily="34" charset="0"/>
      <p:regular r:id="rId51"/>
      <p:bold r:id="rId52"/>
      <p:italic r:id="rId53"/>
      <p:boldItalic r:id="rId54"/>
    </p:embeddedFont>
    <p:embeddedFont>
      <p:font typeface="Gantari" panose="020B0604020202020204" charset="0"/>
      <p:regular r:id="rId55"/>
      <p:bold r:id="rId56"/>
      <p:italic r:id="rId57"/>
      <p:boldItalic r:id="rId58"/>
    </p:embeddedFont>
    <p:embeddedFont>
      <p:font typeface="Lato" panose="020F0502020204030203" pitchFamily="34" charset="0"/>
      <p:regular r:id="rId59"/>
      <p:bold r:id="rId60"/>
      <p:italic r:id="rId61"/>
      <p:boldItalic r:id="rId62"/>
    </p:embeddedFont>
    <p:embeddedFont>
      <p:font typeface="Manrope" panose="020B0604020202020204" charset="0"/>
      <p:regular r:id="rId63"/>
      <p:bold r:id="rId64"/>
    </p:embeddedFont>
    <p:embeddedFont>
      <p:font typeface="Manrope ExtraBold" panose="020B0604020202020204" charset="0"/>
      <p:bold r:id="rId65"/>
    </p:embeddedFont>
    <p:embeddedFont>
      <p:font typeface="Manrope Light" panose="020B0604020202020204" charset="0"/>
      <p:regular r:id="rId66"/>
      <p:bold r:id="rId67"/>
    </p:embeddedFont>
    <p:embeddedFont>
      <p:font typeface="Manrope Medium" panose="020B0604020202020204" charset="0"/>
      <p:regular r:id="rId68"/>
      <p:bold r:id="rId69"/>
    </p:embeddedFont>
    <p:embeddedFont>
      <p:font typeface="Manrope SemiBold" panose="020B0604020202020204" charset="0"/>
      <p:regular r:id="rId70"/>
      <p:bold r:id="rId71"/>
    </p:embeddedFont>
    <p:embeddedFont>
      <p:font typeface="Roboto Serif" panose="020B0604020202020204" charset="0"/>
      <p:regular r:id="rId72"/>
      <p:bold r:id="rId73"/>
      <p:italic r:id="rId74"/>
      <p:boldItalic r:id="rId75"/>
    </p:embeddedFont>
    <p:embeddedFont>
      <p:font typeface="Segoe UI" panose="020B0502040204020203" pitchFamily="34" charset="0"/>
      <p:regular r:id="rId76"/>
      <p:bold r:id="rId77"/>
      <p:italic r:id="rId78"/>
      <p:boldItalic r:id="rId79"/>
    </p:embeddedFont>
    <p:embeddedFont>
      <p:font typeface="Segoe UI Historic" panose="020B0502040204020203" pitchFamily="34" charset="0"/>
      <p:regular r:id="rId80"/>
    </p:embeddedFont>
    <p:embeddedFont>
      <p:font typeface="Sitka Text"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4EC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C0EB94-5877-42C5-A80C-98AA8643F5B9}" v="830" dt="2025-05-21T14:48:07.110"/>
    <p1510:client id="{9BA2A9C3-B091-CBA6-24FB-9B9761A53330}" v="100" dt="2025-05-20T17:17:57.206"/>
    <p1510:client id="{B997A34F-D2C1-A2D5-BEF1-367C4A9C0002}" v="83" dt="2025-05-20T19:36:09.338"/>
    <p1510:client id="{C3857C90-3502-A6F3-359D-182B90CF214B}" v="14" dt="2025-05-20T16:47:59.677"/>
  </p1510:revLst>
</p1510:revInfo>
</file>

<file path=ppt/tableStyles.xml><?xml version="1.0" encoding="utf-8"?>
<a:tblStyleLst xmlns:a="http://schemas.openxmlformats.org/drawingml/2006/main" def="{77390AC9-D5E8-4E94-B60D-3EECD37A8108}">
  <a:tblStyle styleId="{77390AC9-D5E8-4E94-B60D-3EECD37A81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66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84" Type="http://schemas.openxmlformats.org/officeDocument/2006/relationships/font" Target="fonts/font39.fntdata"/><Relationship Id="rId89" Type="http://schemas.microsoft.com/office/2015/10/relationships/revisionInfo" Target="revisionInfo.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8.fntdata"/><Relationship Id="rId58" Type="http://schemas.openxmlformats.org/officeDocument/2006/relationships/font" Target="fonts/font13.fntdata"/><Relationship Id="rId74" Type="http://schemas.openxmlformats.org/officeDocument/2006/relationships/font" Target="fonts/font29.fntdata"/><Relationship Id="rId79" Type="http://schemas.openxmlformats.org/officeDocument/2006/relationships/font" Target="fonts/font34.fntdata"/><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font" Target="fonts/font27.fntdata"/><Relationship Id="rId80" Type="http://schemas.openxmlformats.org/officeDocument/2006/relationships/font" Target="fonts/font35.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font" Target="fonts/font30.fntdata"/><Relationship Id="rId83" Type="http://schemas.openxmlformats.org/officeDocument/2006/relationships/font" Target="fonts/font38.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font" Target="fonts/font33.fntdata"/><Relationship Id="rId81" Type="http://schemas.openxmlformats.org/officeDocument/2006/relationships/font" Target="fonts/font36.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font" Target="fonts/font31.fntdata"/><Relationship Id="rId7" Type="http://schemas.openxmlformats.org/officeDocument/2006/relationships/slide" Target="slides/slide5.xml"/><Relationship Id="rId71"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notesMaster" Target="notesMasters/notesMaster1.xml"/><Relationship Id="rId66" Type="http://schemas.openxmlformats.org/officeDocument/2006/relationships/font" Target="fonts/font21.fntdata"/><Relationship Id="rId87" Type="http://schemas.openxmlformats.org/officeDocument/2006/relationships/theme" Target="theme/theme1.xml"/><Relationship Id="rId61" Type="http://schemas.openxmlformats.org/officeDocument/2006/relationships/font" Target="fonts/font16.fntdata"/><Relationship Id="rId82" Type="http://schemas.openxmlformats.org/officeDocument/2006/relationships/font" Target="fonts/font37.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640061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5131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67E9AE37-BA53-3113-4226-541246C63A02}"/>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0880D15B-E2BB-F18E-9F92-BB6FC144DB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37A54FD7-1CDE-429A-35A1-E268E63F65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5237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aafdaf6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35aafdaf6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35aafdaf689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35aafdaf689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5aafdaf689_0_1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5aafdaf689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5aafdaf689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5aafdaf689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5aafdaf689_0_1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35aafdaf689_0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err="1">
                <a:latin typeface="Calibri"/>
                <a:ea typeface="Calibri"/>
                <a:cs typeface="Calibri"/>
              </a:rPr>
              <a:t>Akash+arafat</a:t>
            </a:r>
          </a:p>
          <a:p>
            <a:pPr>
              <a:buNone/>
            </a:pPr>
            <a:endParaRPr lang="en-US">
              <a:latin typeface="Calibri"/>
              <a:ea typeface="Calibri"/>
              <a:cs typeface="Calibri"/>
            </a:endParaRPr>
          </a:p>
        </p:txBody>
      </p:sp>
    </p:spTree>
    <p:extLst>
      <p:ext uri="{BB962C8B-B14F-4D97-AF65-F5344CB8AC3E}">
        <p14:creationId xmlns:p14="http://schemas.microsoft.com/office/powerpoint/2010/main" val="1071621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346B9978-DB49-9907-4625-C2F808EC2DC7}"/>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19B98E12-4DF1-5420-74A5-A92627E9DB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43084F72-FF05-4F90-E7CA-702504F9C1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846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5AAB5A8E-EEB8-2816-C337-8C33AC796B2B}"/>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DB38322F-1625-BF8A-87A9-45B148F7E5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161884D4-AA98-4E9C-ABEF-50CF3A6135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831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E5C84441-63DE-D8EC-7AD5-4DB841144296}"/>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EB0F4010-A0A8-D80D-E023-EB371F7578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2C76525B-69E2-81F1-E29C-827EAE608D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6800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982E1D8C-CCD4-7650-F504-C0CAA099EA0F}"/>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C23DE1FD-C7A0-C538-4233-4B67D7C567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89EAB254-78DA-0CF4-584C-3B5E07FDF8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7418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0F6C4612-7E3E-97B0-8836-88248F7C8912}"/>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BE56E11A-1774-326B-D05F-66A9E52225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B0404D14-FB04-0F34-69FB-4432F16445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6239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a:extLst>
            <a:ext uri="{FF2B5EF4-FFF2-40B4-BE49-F238E27FC236}">
              <a16:creationId xmlns:a16="http://schemas.microsoft.com/office/drawing/2014/main" id="{8DC852D0-D336-1420-A68B-60DBCDDF467A}"/>
            </a:ext>
          </a:extLst>
        </p:cNvPr>
        <p:cNvGrpSpPr/>
        <p:nvPr/>
      </p:nvGrpSpPr>
      <p:grpSpPr>
        <a:xfrm>
          <a:off x="0" y="0"/>
          <a:ext cx="0" cy="0"/>
          <a:chOff x="0" y="0"/>
          <a:chExt cx="0" cy="0"/>
        </a:xfrm>
      </p:grpSpPr>
      <p:sp>
        <p:nvSpPr>
          <p:cNvPr id="450" name="Google Shape;450;g27c4c9014b9_0_24:notes">
            <a:extLst>
              <a:ext uri="{FF2B5EF4-FFF2-40B4-BE49-F238E27FC236}">
                <a16:creationId xmlns:a16="http://schemas.microsoft.com/office/drawing/2014/main" id="{A039404E-0BCE-0FE0-C620-947DFE09DC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7c4c9014b9_0_24:notes">
            <a:extLst>
              <a:ext uri="{FF2B5EF4-FFF2-40B4-BE49-F238E27FC236}">
                <a16:creationId xmlns:a16="http://schemas.microsoft.com/office/drawing/2014/main" id="{004BC462-1F31-B272-7E7C-557E1B166E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064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0" name="Google Shape;10;p2"/>
          <p:cNvSpPr/>
          <p:nvPr/>
        </p:nvSpPr>
        <p:spPr>
          <a:xfrm>
            <a:off x="198225" y="221925"/>
            <a:ext cx="87579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11" name="Google Shape;11;p2"/>
          <p:cNvGrpSpPr/>
          <p:nvPr/>
        </p:nvGrpSpPr>
        <p:grpSpPr>
          <a:xfrm>
            <a:off x="358550" y="593475"/>
            <a:ext cx="187800" cy="3956550"/>
            <a:chOff x="386025" y="588225"/>
            <a:chExt cx="187800" cy="3956550"/>
          </a:xfrm>
        </p:grpSpPr>
        <p:sp>
          <p:nvSpPr>
            <p:cNvPr id="12" name="Google Shape;12;p2"/>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3" name="Google Shape;13;p2"/>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4" name="Google Shape;14;p2"/>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5" name="Google Shape;15;p2"/>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6" name="Google Shape;16;p2"/>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7" name="Google Shape;17;p2"/>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8" name="Google Shape;18;p2"/>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sp>
        <p:nvSpPr>
          <p:cNvPr id="19" name="Google Shape;19;p2"/>
          <p:cNvSpPr txBox="1">
            <a:spLocks noGrp="1"/>
          </p:cNvSpPr>
          <p:nvPr>
            <p:ph type="ctrTitle"/>
          </p:nvPr>
        </p:nvSpPr>
        <p:spPr>
          <a:xfrm>
            <a:off x="780676" y="539500"/>
            <a:ext cx="5197500" cy="2128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0" name="Google Shape;20;p2"/>
          <p:cNvSpPr txBox="1">
            <a:spLocks noGrp="1"/>
          </p:cNvSpPr>
          <p:nvPr>
            <p:ph type="subTitle" idx="1"/>
          </p:nvPr>
        </p:nvSpPr>
        <p:spPr>
          <a:xfrm>
            <a:off x="780663" y="2668300"/>
            <a:ext cx="4528800" cy="475800"/>
          </a:xfrm>
          <a:prstGeom prst="rect">
            <a:avLst/>
          </a:prstGeom>
          <a:noFill/>
        </p:spPr>
        <p:txBody>
          <a:bodyPr spcFirstLastPara="1" wrap="square" lIns="91425" tIns="91425" rIns="91425" bIns="91425" anchor="t" anchorCtr="0">
            <a:noAutofit/>
          </a:bodyPr>
          <a:lstStyle>
            <a:lvl1pPr lvl="0">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21" name="Google Shape;21;p2"/>
          <p:cNvSpPr>
            <a:spLocks noGrp="1"/>
          </p:cNvSpPr>
          <p:nvPr>
            <p:ph type="pic" idx="2"/>
          </p:nvPr>
        </p:nvSpPr>
        <p:spPr>
          <a:xfrm rot="-307501">
            <a:off x="5884482" y="647526"/>
            <a:ext cx="2287043" cy="2154499"/>
          </a:xfrm>
          <a:prstGeom prst="rect">
            <a:avLst/>
          </a:prstGeom>
          <a:noFill/>
          <a:ln w="114300" cap="flat" cmpd="sng">
            <a:solidFill>
              <a:schemeClr val="lt2"/>
            </a:solidFill>
            <a:prstDash val="solid"/>
            <a:miter lim="8000"/>
            <a:headEnd type="none" w="sm" len="sm"/>
            <a:tailEnd type="none" w="sm" len="sm"/>
          </a:ln>
        </p:spPr>
      </p:sp>
      <p:sp>
        <p:nvSpPr>
          <p:cNvPr id="22" name="Google Shape;22;p2"/>
          <p:cNvSpPr>
            <a:spLocks noGrp="1"/>
          </p:cNvSpPr>
          <p:nvPr>
            <p:ph type="pic" idx="3"/>
          </p:nvPr>
        </p:nvSpPr>
        <p:spPr>
          <a:xfrm rot="358855">
            <a:off x="5516721" y="2617105"/>
            <a:ext cx="2018286" cy="1901238"/>
          </a:xfrm>
          <a:prstGeom prst="rect">
            <a:avLst/>
          </a:prstGeom>
          <a:noFill/>
          <a:ln w="114300" cap="flat" cmpd="sng">
            <a:solidFill>
              <a:schemeClr val="lt2"/>
            </a:solidFill>
            <a:prstDash val="solid"/>
            <a:miter lim="8000"/>
            <a:headEnd type="none" w="sm" len="sm"/>
            <a:tailEnd type="none" w="sm" len="sm"/>
          </a:ln>
        </p:spPr>
      </p:sp>
      <p:cxnSp>
        <p:nvCxnSpPr>
          <p:cNvPr id="23" name="Google Shape;23;p2"/>
          <p:cNvCxnSpPr/>
          <p:nvPr/>
        </p:nvCxnSpPr>
        <p:spPr>
          <a:xfrm>
            <a:off x="719875" y="231775"/>
            <a:ext cx="0" cy="4684800"/>
          </a:xfrm>
          <a:prstGeom prst="straightConnector1">
            <a:avLst/>
          </a:prstGeom>
          <a:noFill/>
          <a:ln w="19050" cap="flat" cmpd="sng">
            <a:solidFill>
              <a:schemeClr val="dk2"/>
            </a:solidFill>
            <a:prstDash val="solid"/>
            <a:round/>
            <a:headEnd type="none" w="med" len="med"/>
            <a:tailEnd type="none" w="med" len="med"/>
          </a:ln>
        </p:spPr>
      </p:cxnSp>
      <p:sp>
        <p:nvSpPr>
          <p:cNvPr id="24" name="Google Shape;24;p2"/>
          <p:cNvSpPr>
            <a:spLocks noGrp="1"/>
          </p:cNvSpPr>
          <p:nvPr>
            <p:ph type="pic" idx="4"/>
          </p:nvPr>
        </p:nvSpPr>
        <p:spPr>
          <a:xfrm rot="-374561">
            <a:off x="2866821" y="3324867"/>
            <a:ext cx="2783707" cy="1364373"/>
          </a:xfrm>
          <a:prstGeom prst="rect">
            <a:avLst/>
          </a:prstGeom>
          <a:noFill/>
          <a:ln w="114300" cap="flat" cmpd="sng">
            <a:solidFill>
              <a:schemeClr val="lt2"/>
            </a:solidFill>
            <a:prstDash val="solid"/>
            <a:miter lim="8000"/>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agenda">
  <p:cSld name="Custom agenda">
    <p:spTree>
      <p:nvGrpSpPr>
        <p:cNvPr id="1" name="Shape 112"/>
        <p:cNvGrpSpPr/>
        <p:nvPr/>
      </p:nvGrpSpPr>
      <p:grpSpPr>
        <a:xfrm>
          <a:off x="0" y="0"/>
          <a:ext cx="0" cy="0"/>
          <a:chOff x="0" y="0"/>
          <a:chExt cx="0" cy="0"/>
        </a:xfrm>
      </p:grpSpPr>
      <p:sp>
        <p:nvSpPr>
          <p:cNvPr id="113" name="Google Shape;113;p4"/>
          <p:cNvSpPr txBox="1">
            <a:spLocks noGrp="1"/>
          </p:cNvSpPr>
          <p:nvPr>
            <p:ph type="body" idx="1"/>
          </p:nvPr>
        </p:nvSpPr>
        <p:spPr>
          <a:xfrm>
            <a:off x="925650" y="1204025"/>
            <a:ext cx="4028700" cy="3671400"/>
          </a:xfrm>
          <a:prstGeom prst="rect">
            <a:avLst/>
          </a:prstGeom>
        </p:spPr>
        <p:txBody>
          <a:bodyPr spcFirstLastPara="1" wrap="square" lIns="91425" tIns="91425" rIns="91425" bIns="91425" anchor="t" anchorCtr="0">
            <a:normAutofit/>
          </a:bodyPr>
          <a:lstStyle>
            <a:lvl1pPr marL="457200" lvl="0"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1pPr>
            <a:lvl2pPr marL="914400" lvl="1"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2pPr>
            <a:lvl3pPr marL="1371600" lvl="2"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3pPr>
            <a:lvl4pPr marL="1828800" lvl="3"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4pPr>
            <a:lvl5pPr marL="2286000" lvl="4"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5pPr>
            <a:lvl6pPr marL="2743200" lvl="5"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6pPr>
            <a:lvl7pPr marL="3200400" lvl="6"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7pPr>
            <a:lvl8pPr marL="3657600" lvl="7"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8pPr>
            <a:lvl9pPr marL="4114800" lvl="8" indent="-32385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9pPr>
          </a:lstStyle>
          <a:p>
            <a:endParaRPr/>
          </a:p>
        </p:txBody>
      </p:sp>
      <p:grpSp>
        <p:nvGrpSpPr>
          <p:cNvPr id="114" name="Google Shape;114;p4"/>
          <p:cNvGrpSpPr/>
          <p:nvPr/>
        </p:nvGrpSpPr>
        <p:grpSpPr>
          <a:xfrm>
            <a:off x="-6750" y="576950"/>
            <a:ext cx="9144146" cy="4114800"/>
            <a:chOff x="-6750" y="576950"/>
            <a:chExt cx="9144146" cy="4114800"/>
          </a:xfrm>
        </p:grpSpPr>
        <p:cxnSp>
          <p:nvCxnSpPr>
            <p:cNvPr id="115" name="Google Shape;115;p4"/>
            <p:cNvCxnSpPr/>
            <p:nvPr/>
          </p:nvCxnSpPr>
          <p:spPr>
            <a:xfrm>
              <a:off x="-6750" y="57695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16" name="Google Shape;116;p4"/>
            <p:cNvCxnSpPr/>
            <p:nvPr/>
          </p:nvCxnSpPr>
          <p:spPr>
            <a:xfrm>
              <a:off x="-4" y="109130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17" name="Google Shape;117;p4"/>
            <p:cNvCxnSpPr/>
            <p:nvPr/>
          </p:nvCxnSpPr>
          <p:spPr>
            <a:xfrm>
              <a:off x="-4" y="160565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18" name="Google Shape;118;p4"/>
            <p:cNvCxnSpPr/>
            <p:nvPr/>
          </p:nvCxnSpPr>
          <p:spPr>
            <a:xfrm>
              <a:off x="-4" y="212000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19" name="Google Shape;119;p4"/>
            <p:cNvCxnSpPr/>
            <p:nvPr/>
          </p:nvCxnSpPr>
          <p:spPr>
            <a:xfrm>
              <a:off x="-4" y="263435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20" name="Google Shape;120;p4"/>
            <p:cNvCxnSpPr/>
            <p:nvPr/>
          </p:nvCxnSpPr>
          <p:spPr>
            <a:xfrm>
              <a:off x="-4" y="314870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21" name="Google Shape;121;p4"/>
            <p:cNvCxnSpPr/>
            <p:nvPr/>
          </p:nvCxnSpPr>
          <p:spPr>
            <a:xfrm>
              <a:off x="-4" y="366305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22" name="Google Shape;122;p4"/>
            <p:cNvCxnSpPr/>
            <p:nvPr/>
          </p:nvCxnSpPr>
          <p:spPr>
            <a:xfrm>
              <a:off x="-4" y="4177400"/>
              <a:ext cx="9137400" cy="0"/>
            </a:xfrm>
            <a:prstGeom prst="straightConnector1">
              <a:avLst/>
            </a:prstGeom>
            <a:noFill/>
            <a:ln w="9525" cap="flat" cmpd="sng">
              <a:solidFill>
                <a:schemeClr val="accent5"/>
              </a:solidFill>
              <a:prstDash val="solid"/>
              <a:round/>
              <a:headEnd type="none" w="sm" len="sm"/>
              <a:tailEnd type="none" w="sm" len="sm"/>
            </a:ln>
          </p:spPr>
        </p:cxnSp>
        <p:cxnSp>
          <p:nvCxnSpPr>
            <p:cNvPr id="123" name="Google Shape;123;p4"/>
            <p:cNvCxnSpPr/>
            <p:nvPr/>
          </p:nvCxnSpPr>
          <p:spPr>
            <a:xfrm>
              <a:off x="-4" y="4691750"/>
              <a:ext cx="9137400" cy="0"/>
            </a:xfrm>
            <a:prstGeom prst="straightConnector1">
              <a:avLst/>
            </a:prstGeom>
            <a:noFill/>
            <a:ln w="9525" cap="flat" cmpd="sng">
              <a:solidFill>
                <a:schemeClr val="accent5"/>
              </a:solidFill>
              <a:prstDash val="solid"/>
              <a:round/>
              <a:headEnd type="none" w="sm" len="sm"/>
              <a:tailEnd type="none" w="sm" len="sm"/>
            </a:ln>
          </p:spPr>
        </p:cxnSp>
      </p:grpSp>
      <p:cxnSp>
        <p:nvCxnSpPr>
          <p:cNvPr id="124" name="Google Shape;124;p4"/>
          <p:cNvCxnSpPr/>
          <p:nvPr/>
        </p:nvCxnSpPr>
        <p:spPr>
          <a:xfrm>
            <a:off x="710300" y="0"/>
            <a:ext cx="0" cy="5143500"/>
          </a:xfrm>
          <a:prstGeom prst="straightConnector1">
            <a:avLst/>
          </a:prstGeom>
          <a:noFill/>
          <a:ln w="9525" cap="flat" cmpd="sng">
            <a:solidFill>
              <a:schemeClr val="accent1"/>
            </a:solidFill>
            <a:prstDash val="solid"/>
            <a:round/>
            <a:headEnd type="none" w="sm" len="sm"/>
            <a:tailEnd type="none" w="sm" len="sm"/>
          </a:ln>
        </p:spPr>
      </p:cxnSp>
      <p:cxnSp>
        <p:nvCxnSpPr>
          <p:cNvPr id="125" name="Google Shape;125;p4"/>
          <p:cNvCxnSpPr/>
          <p:nvPr/>
        </p:nvCxnSpPr>
        <p:spPr>
          <a:xfrm>
            <a:off x="664825" y="0"/>
            <a:ext cx="0" cy="5143500"/>
          </a:xfrm>
          <a:prstGeom prst="straightConnector1">
            <a:avLst/>
          </a:prstGeom>
          <a:noFill/>
          <a:ln w="9525" cap="flat" cmpd="sng">
            <a:solidFill>
              <a:schemeClr val="accent1"/>
            </a:solidFill>
            <a:prstDash val="solid"/>
            <a:round/>
            <a:headEnd type="none" w="sm" len="sm"/>
            <a:tailEnd type="none" w="sm" len="sm"/>
          </a:ln>
        </p:spPr>
      </p:cxnSp>
      <p:sp>
        <p:nvSpPr>
          <p:cNvPr id="126" name="Google Shape;126;p4"/>
          <p:cNvSpPr/>
          <p:nvPr/>
        </p:nvSpPr>
        <p:spPr>
          <a:xfrm>
            <a:off x="245425" y="1542047"/>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127" name="Google Shape;127;p4"/>
          <p:cNvSpPr/>
          <p:nvPr/>
        </p:nvSpPr>
        <p:spPr>
          <a:xfrm>
            <a:off x="245425" y="3599460"/>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128" name="Google Shape;128;p4"/>
          <p:cNvSpPr txBox="1">
            <a:spLocks noGrp="1"/>
          </p:cNvSpPr>
          <p:nvPr>
            <p:ph type="title"/>
          </p:nvPr>
        </p:nvSpPr>
        <p:spPr>
          <a:xfrm rot="-289081">
            <a:off x="587746" y="495097"/>
            <a:ext cx="2100221" cy="569601"/>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3000"/>
              <a:buFont typeface="Anton"/>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21192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ext Quarter's Goals">
  <p:cSld name="Next Quarter's Goals">
    <p:spTree>
      <p:nvGrpSpPr>
        <p:cNvPr id="1" name="Shape 129"/>
        <p:cNvGrpSpPr/>
        <p:nvPr/>
      </p:nvGrpSpPr>
      <p:grpSpPr>
        <a:xfrm>
          <a:off x="0" y="0"/>
          <a:ext cx="0" cy="0"/>
          <a:chOff x="0" y="0"/>
          <a:chExt cx="0" cy="0"/>
        </a:xfrm>
      </p:grpSpPr>
      <p:grpSp>
        <p:nvGrpSpPr>
          <p:cNvPr id="130" name="Google Shape;130;p5"/>
          <p:cNvGrpSpPr/>
          <p:nvPr/>
        </p:nvGrpSpPr>
        <p:grpSpPr>
          <a:xfrm>
            <a:off x="392964" y="576950"/>
            <a:ext cx="8764835" cy="4114800"/>
            <a:chOff x="374175" y="576950"/>
            <a:chExt cx="8783280" cy="4114800"/>
          </a:xfrm>
        </p:grpSpPr>
        <p:cxnSp>
          <p:nvCxnSpPr>
            <p:cNvPr id="131" name="Google Shape;131;p5"/>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2" name="Google Shape;132;p5"/>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3" name="Google Shape;133;p5"/>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4" name="Google Shape;134;p5"/>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5" name="Google Shape;135;p5"/>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6" name="Google Shape;136;p5"/>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7" name="Google Shape;137;p5"/>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8" name="Google Shape;138;p5"/>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39" name="Google Shape;139;p5"/>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cxnSp>
        <p:nvCxnSpPr>
          <p:cNvPr id="140" name="Google Shape;140;p5"/>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141" name="Google Shape;141;p5"/>
          <p:cNvGrpSpPr/>
          <p:nvPr/>
        </p:nvGrpSpPr>
        <p:grpSpPr>
          <a:xfrm>
            <a:off x="114421" y="175123"/>
            <a:ext cx="134104" cy="4750255"/>
            <a:chOff x="114421" y="175123"/>
            <a:chExt cx="134104" cy="4750255"/>
          </a:xfrm>
        </p:grpSpPr>
        <p:grpSp>
          <p:nvGrpSpPr>
            <p:cNvPr id="142" name="Google Shape;142;p5"/>
            <p:cNvGrpSpPr/>
            <p:nvPr/>
          </p:nvGrpSpPr>
          <p:grpSpPr>
            <a:xfrm>
              <a:off x="114421" y="175123"/>
              <a:ext cx="134104" cy="4334807"/>
              <a:chOff x="5432271" y="383100"/>
              <a:chExt cx="137854" cy="4456010"/>
            </a:xfrm>
          </p:grpSpPr>
          <p:grpSp>
            <p:nvGrpSpPr>
              <p:cNvPr id="143" name="Google Shape;143;p5"/>
              <p:cNvGrpSpPr/>
              <p:nvPr/>
            </p:nvGrpSpPr>
            <p:grpSpPr>
              <a:xfrm>
                <a:off x="5432271" y="383100"/>
                <a:ext cx="137854" cy="981668"/>
                <a:chOff x="5432271" y="383100"/>
                <a:chExt cx="137854" cy="981668"/>
              </a:xfrm>
            </p:grpSpPr>
            <p:sp>
              <p:nvSpPr>
                <p:cNvPr id="144" name="Google Shape;144;p5"/>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45" name="Google Shape;145;p5"/>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46" name="Google Shape;146;p5"/>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147" name="Google Shape;147;p5"/>
              <p:cNvGrpSpPr/>
              <p:nvPr/>
            </p:nvGrpSpPr>
            <p:grpSpPr>
              <a:xfrm>
                <a:off x="5432271" y="1678500"/>
                <a:ext cx="137854" cy="981668"/>
                <a:chOff x="5432271" y="383100"/>
                <a:chExt cx="137854" cy="981668"/>
              </a:xfrm>
            </p:grpSpPr>
            <p:sp>
              <p:nvSpPr>
                <p:cNvPr id="148" name="Google Shape;148;p5"/>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49" name="Google Shape;149;p5"/>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50" name="Google Shape;150;p5"/>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151" name="Google Shape;151;p5"/>
              <p:cNvGrpSpPr/>
              <p:nvPr/>
            </p:nvGrpSpPr>
            <p:grpSpPr>
              <a:xfrm>
                <a:off x="5432271" y="2973900"/>
                <a:ext cx="137854" cy="981668"/>
                <a:chOff x="5432271" y="383100"/>
                <a:chExt cx="137854" cy="981668"/>
              </a:xfrm>
            </p:grpSpPr>
            <p:sp>
              <p:nvSpPr>
                <p:cNvPr id="152" name="Google Shape;152;p5"/>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53" name="Google Shape;153;p5"/>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54" name="Google Shape;154;p5"/>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155" name="Google Shape;155;p5"/>
              <p:cNvGrpSpPr/>
              <p:nvPr/>
            </p:nvGrpSpPr>
            <p:grpSpPr>
              <a:xfrm>
                <a:off x="5432271" y="4269300"/>
                <a:ext cx="137854" cy="569810"/>
                <a:chOff x="5432271" y="383100"/>
                <a:chExt cx="137854" cy="569810"/>
              </a:xfrm>
            </p:grpSpPr>
            <p:sp>
              <p:nvSpPr>
                <p:cNvPr id="156" name="Google Shape;156;p5"/>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57" name="Google Shape;157;p5"/>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158" name="Google Shape;158;p5"/>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159" name="Google Shape;159;p5"/>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160" name="Google Shape;160;p5"/>
          <p:cNvSpPr txBox="1">
            <a:spLocks noGrp="1"/>
          </p:cNvSpPr>
          <p:nvPr>
            <p:ph type="body" idx="1"/>
          </p:nvPr>
        </p:nvSpPr>
        <p:spPr>
          <a:xfrm>
            <a:off x="3993050" y="2658175"/>
            <a:ext cx="4312800" cy="1011900"/>
          </a:xfrm>
          <a:prstGeom prst="rect">
            <a:avLst/>
          </a:prstGeom>
        </p:spPr>
        <p:txBody>
          <a:bodyPr spcFirstLastPara="1" wrap="square" lIns="91425" tIns="91425" rIns="91425" bIns="91425" anchor="ctr" anchorCtr="0">
            <a:noAutofit/>
          </a:bodyPr>
          <a:lstStyle>
            <a:lvl1pPr marL="457200" lvl="0" indent="-2921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161" name="Google Shape;161;p5"/>
          <p:cNvSpPr txBox="1">
            <a:spLocks noGrp="1"/>
          </p:cNvSpPr>
          <p:nvPr>
            <p:ph type="body" idx="2"/>
          </p:nvPr>
        </p:nvSpPr>
        <p:spPr>
          <a:xfrm>
            <a:off x="3993050" y="3668450"/>
            <a:ext cx="4312800" cy="1011900"/>
          </a:xfrm>
          <a:prstGeom prst="rect">
            <a:avLst/>
          </a:prstGeom>
        </p:spPr>
        <p:txBody>
          <a:bodyPr spcFirstLastPara="1" wrap="square" lIns="91425" tIns="91425" rIns="91425" bIns="91425" anchor="ctr" anchorCtr="0">
            <a:noAutofit/>
          </a:bodyPr>
          <a:lstStyle>
            <a:lvl1pPr marL="457200" lvl="0" indent="-2921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162" name="Google Shape;162;p5"/>
          <p:cNvSpPr txBox="1">
            <a:spLocks noGrp="1"/>
          </p:cNvSpPr>
          <p:nvPr>
            <p:ph type="body" idx="3"/>
          </p:nvPr>
        </p:nvSpPr>
        <p:spPr>
          <a:xfrm>
            <a:off x="3993050" y="1644550"/>
            <a:ext cx="4312800" cy="1011900"/>
          </a:xfrm>
          <a:prstGeom prst="rect">
            <a:avLst/>
          </a:prstGeom>
        </p:spPr>
        <p:txBody>
          <a:bodyPr spcFirstLastPara="1" wrap="square" lIns="91425" tIns="91425" rIns="91425" bIns="91425" anchor="ctr" anchorCtr="0">
            <a:noAutofit/>
          </a:bodyPr>
          <a:lstStyle>
            <a:lvl1pPr marL="457200" lvl="0" indent="-2921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163" name="Google Shape;163;p5"/>
          <p:cNvSpPr txBox="1">
            <a:spLocks noGrp="1"/>
          </p:cNvSpPr>
          <p:nvPr>
            <p:ph type="title" idx="4"/>
          </p:nvPr>
        </p:nvSpPr>
        <p:spPr>
          <a:xfrm>
            <a:off x="1075800" y="2925625"/>
            <a:ext cx="29172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900"/>
              <a:buNone/>
              <a:defRPr sz="1900" b="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a:endParaRPr/>
          </a:p>
        </p:txBody>
      </p:sp>
      <p:sp>
        <p:nvSpPr>
          <p:cNvPr id="164" name="Google Shape;164;p5"/>
          <p:cNvSpPr txBox="1">
            <a:spLocks noGrp="1"/>
          </p:cNvSpPr>
          <p:nvPr>
            <p:ph type="title" idx="5"/>
          </p:nvPr>
        </p:nvSpPr>
        <p:spPr>
          <a:xfrm>
            <a:off x="1075800" y="3935900"/>
            <a:ext cx="29172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900"/>
              <a:buNone/>
              <a:defRPr sz="1900" b="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a:endParaRPr/>
          </a:p>
        </p:txBody>
      </p:sp>
      <p:sp>
        <p:nvSpPr>
          <p:cNvPr id="165" name="Google Shape;165;p5"/>
          <p:cNvSpPr txBox="1">
            <a:spLocks noGrp="1"/>
          </p:cNvSpPr>
          <p:nvPr>
            <p:ph type="title" idx="6"/>
          </p:nvPr>
        </p:nvSpPr>
        <p:spPr>
          <a:xfrm>
            <a:off x="1075800" y="1912000"/>
            <a:ext cx="29172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900"/>
              <a:buNone/>
              <a:defRPr sz="1900" b="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a:endParaRPr/>
          </a:p>
        </p:txBody>
      </p:sp>
      <p:sp>
        <p:nvSpPr>
          <p:cNvPr id="166" name="Google Shape;166;p5"/>
          <p:cNvSpPr txBox="1">
            <a:spLocks noGrp="1"/>
          </p:cNvSpPr>
          <p:nvPr>
            <p:ph type="title" idx="7"/>
          </p:nvPr>
        </p:nvSpPr>
        <p:spPr>
          <a:xfrm>
            <a:off x="543400" y="1912000"/>
            <a:ext cx="472800" cy="4770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1800"/>
              <a:buFont typeface="Manrope Medium"/>
              <a:buNone/>
              <a:defRPr sz="1800" b="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a:endParaRPr/>
          </a:p>
        </p:txBody>
      </p:sp>
      <p:sp>
        <p:nvSpPr>
          <p:cNvPr id="167" name="Google Shape;167;p5"/>
          <p:cNvSpPr txBox="1">
            <a:spLocks noGrp="1"/>
          </p:cNvSpPr>
          <p:nvPr>
            <p:ph type="title" idx="8"/>
          </p:nvPr>
        </p:nvSpPr>
        <p:spPr>
          <a:xfrm>
            <a:off x="543400" y="2925625"/>
            <a:ext cx="472800" cy="4770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1800"/>
              <a:buFont typeface="Manrope Medium"/>
              <a:buNone/>
              <a:defRPr sz="1800" b="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a:endParaRPr/>
          </a:p>
        </p:txBody>
      </p:sp>
      <p:sp>
        <p:nvSpPr>
          <p:cNvPr id="168" name="Google Shape;168;p5"/>
          <p:cNvSpPr txBox="1">
            <a:spLocks noGrp="1"/>
          </p:cNvSpPr>
          <p:nvPr>
            <p:ph type="title" idx="9"/>
          </p:nvPr>
        </p:nvSpPr>
        <p:spPr>
          <a:xfrm>
            <a:off x="543400" y="3935900"/>
            <a:ext cx="472800" cy="4770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1800"/>
              <a:buFont typeface="Manrope Medium"/>
              <a:buNone/>
              <a:defRPr sz="1800" b="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899840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ext Steps">
  <p:cSld name="Next Steps">
    <p:bg>
      <p:bgPr>
        <a:solidFill>
          <a:schemeClr val="lt1"/>
        </a:solidFill>
        <a:effectLst/>
      </p:bgPr>
    </p:bg>
    <p:spTree>
      <p:nvGrpSpPr>
        <p:cNvPr id="1" name="Shape 169"/>
        <p:cNvGrpSpPr/>
        <p:nvPr/>
      </p:nvGrpSpPr>
      <p:grpSpPr>
        <a:xfrm>
          <a:off x="0" y="0"/>
          <a:ext cx="0" cy="0"/>
          <a:chOff x="0" y="0"/>
          <a:chExt cx="0" cy="0"/>
        </a:xfrm>
      </p:grpSpPr>
      <p:sp>
        <p:nvSpPr>
          <p:cNvPr id="170" name="Google Shape;170;p6"/>
          <p:cNvSpPr txBox="1">
            <a:spLocks noGrp="1"/>
          </p:cNvSpPr>
          <p:nvPr>
            <p:ph type="title"/>
          </p:nvPr>
        </p:nvSpPr>
        <p:spPr>
          <a:xfrm rot="276584">
            <a:off x="5845454" y="1487909"/>
            <a:ext cx="2123971" cy="496007"/>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1" name="Google Shape;171;p6"/>
          <p:cNvSpPr txBox="1">
            <a:spLocks noGrp="1"/>
          </p:cNvSpPr>
          <p:nvPr>
            <p:ph type="body" idx="1"/>
          </p:nvPr>
        </p:nvSpPr>
        <p:spPr>
          <a:xfrm rot="274997">
            <a:off x="5798057" y="2041282"/>
            <a:ext cx="2121183" cy="603735"/>
          </a:xfrm>
          <a:prstGeom prst="rect">
            <a:avLst/>
          </a:prstGeom>
        </p:spPr>
        <p:txBody>
          <a:bodyPr spcFirstLastPara="1" wrap="square" lIns="91425" tIns="0" rIns="91425" bIns="0" anchor="t" anchorCtr="0">
            <a:norm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800"/>
              </a:spcBef>
              <a:spcAft>
                <a:spcPts val="0"/>
              </a:spcAft>
              <a:buSzPts val="1000"/>
              <a:buChar char="○"/>
              <a:defRPr sz="1000"/>
            </a:lvl2pPr>
            <a:lvl3pPr marL="1371600" lvl="2" indent="-292100">
              <a:lnSpc>
                <a:spcPct val="100000"/>
              </a:lnSpc>
              <a:spcBef>
                <a:spcPts val="800"/>
              </a:spcBef>
              <a:spcAft>
                <a:spcPts val="0"/>
              </a:spcAft>
              <a:buSzPts val="1000"/>
              <a:buChar char="■"/>
              <a:defRPr sz="1000"/>
            </a:lvl3pPr>
            <a:lvl4pPr marL="1828800" lvl="3" indent="-292100">
              <a:lnSpc>
                <a:spcPct val="100000"/>
              </a:lnSpc>
              <a:spcBef>
                <a:spcPts val="800"/>
              </a:spcBef>
              <a:spcAft>
                <a:spcPts val="0"/>
              </a:spcAft>
              <a:buSzPts val="1000"/>
              <a:buChar char="●"/>
              <a:defRPr sz="1000"/>
            </a:lvl4pPr>
            <a:lvl5pPr marL="2286000" lvl="4" indent="-292100">
              <a:lnSpc>
                <a:spcPct val="100000"/>
              </a:lnSpc>
              <a:spcBef>
                <a:spcPts val="800"/>
              </a:spcBef>
              <a:spcAft>
                <a:spcPts val="0"/>
              </a:spcAft>
              <a:buSzPts val="1000"/>
              <a:buChar char="○"/>
              <a:defRPr sz="1000"/>
            </a:lvl5pPr>
            <a:lvl6pPr marL="2743200" lvl="5" indent="-292100">
              <a:lnSpc>
                <a:spcPct val="100000"/>
              </a:lnSpc>
              <a:spcBef>
                <a:spcPts val="800"/>
              </a:spcBef>
              <a:spcAft>
                <a:spcPts val="0"/>
              </a:spcAft>
              <a:buSzPts val="1000"/>
              <a:buChar char="■"/>
              <a:defRPr sz="1000"/>
            </a:lvl6pPr>
            <a:lvl7pPr marL="3200400" lvl="6" indent="-292100">
              <a:lnSpc>
                <a:spcPct val="100000"/>
              </a:lnSpc>
              <a:spcBef>
                <a:spcPts val="800"/>
              </a:spcBef>
              <a:spcAft>
                <a:spcPts val="0"/>
              </a:spcAft>
              <a:buSzPts val="1000"/>
              <a:buChar char="●"/>
              <a:defRPr sz="1000"/>
            </a:lvl7pPr>
            <a:lvl8pPr marL="3657600" lvl="7" indent="-292100">
              <a:lnSpc>
                <a:spcPct val="100000"/>
              </a:lnSpc>
              <a:spcBef>
                <a:spcPts val="800"/>
              </a:spcBef>
              <a:spcAft>
                <a:spcPts val="0"/>
              </a:spcAft>
              <a:buSzPts val="1000"/>
              <a:buChar char="○"/>
              <a:defRPr sz="1000"/>
            </a:lvl8pPr>
            <a:lvl9pPr marL="4114800" lvl="8" indent="-292100">
              <a:lnSpc>
                <a:spcPct val="100000"/>
              </a:lnSpc>
              <a:spcBef>
                <a:spcPts val="800"/>
              </a:spcBef>
              <a:spcAft>
                <a:spcPts val="800"/>
              </a:spcAft>
              <a:buSzPts val="1000"/>
              <a:buChar char="■"/>
              <a:defRPr sz="1000"/>
            </a:lvl9pPr>
          </a:lstStyle>
          <a:p>
            <a:endParaRPr/>
          </a:p>
        </p:txBody>
      </p:sp>
      <p:sp>
        <p:nvSpPr>
          <p:cNvPr id="172" name="Google Shape;172;p6"/>
          <p:cNvSpPr txBox="1">
            <a:spLocks noGrp="1"/>
          </p:cNvSpPr>
          <p:nvPr>
            <p:ph type="title" idx="2"/>
          </p:nvPr>
        </p:nvSpPr>
        <p:spPr>
          <a:xfrm rot="-689737">
            <a:off x="3250012" y="1354783"/>
            <a:ext cx="2124008" cy="495921"/>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3" name="Google Shape;173;p6"/>
          <p:cNvSpPr txBox="1">
            <a:spLocks noGrp="1"/>
          </p:cNvSpPr>
          <p:nvPr>
            <p:ph type="body" idx="3"/>
          </p:nvPr>
        </p:nvSpPr>
        <p:spPr>
          <a:xfrm rot="-691086">
            <a:off x="3372841" y="1897943"/>
            <a:ext cx="2121422" cy="603767"/>
          </a:xfrm>
          <a:prstGeom prst="rect">
            <a:avLst/>
          </a:prstGeom>
        </p:spPr>
        <p:txBody>
          <a:bodyPr spcFirstLastPara="1" wrap="square" lIns="91425" tIns="0" rIns="91425" bIns="0" anchor="t" anchorCtr="0">
            <a:norm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800"/>
              </a:spcBef>
              <a:spcAft>
                <a:spcPts val="0"/>
              </a:spcAft>
              <a:buSzPts val="1000"/>
              <a:buChar char="○"/>
              <a:defRPr sz="1000"/>
            </a:lvl2pPr>
            <a:lvl3pPr marL="1371600" lvl="2" indent="-292100">
              <a:lnSpc>
                <a:spcPct val="100000"/>
              </a:lnSpc>
              <a:spcBef>
                <a:spcPts val="800"/>
              </a:spcBef>
              <a:spcAft>
                <a:spcPts val="0"/>
              </a:spcAft>
              <a:buSzPts val="1000"/>
              <a:buChar char="■"/>
              <a:defRPr sz="1000"/>
            </a:lvl3pPr>
            <a:lvl4pPr marL="1828800" lvl="3" indent="-292100">
              <a:lnSpc>
                <a:spcPct val="100000"/>
              </a:lnSpc>
              <a:spcBef>
                <a:spcPts val="800"/>
              </a:spcBef>
              <a:spcAft>
                <a:spcPts val="0"/>
              </a:spcAft>
              <a:buSzPts val="1000"/>
              <a:buChar char="●"/>
              <a:defRPr sz="1000"/>
            </a:lvl4pPr>
            <a:lvl5pPr marL="2286000" lvl="4" indent="-292100">
              <a:lnSpc>
                <a:spcPct val="100000"/>
              </a:lnSpc>
              <a:spcBef>
                <a:spcPts val="800"/>
              </a:spcBef>
              <a:spcAft>
                <a:spcPts val="0"/>
              </a:spcAft>
              <a:buSzPts val="1000"/>
              <a:buChar char="○"/>
              <a:defRPr sz="1000"/>
            </a:lvl5pPr>
            <a:lvl6pPr marL="2743200" lvl="5" indent="-292100">
              <a:lnSpc>
                <a:spcPct val="100000"/>
              </a:lnSpc>
              <a:spcBef>
                <a:spcPts val="800"/>
              </a:spcBef>
              <a:spcAft>
                <a:spcPts val="0"/>
              </a:spcAft>
              <a:buSzPts val="1000"/>
              <a:buChar char="■"/>
              <a:defRPr sz="1000"/>
            </a:lvl6pPr>
            <a:lvl7pPr marL="3200400" lvl="6" indent="-292100">
              <a:lnSpc>
                <a:spcPct val="100000"/>
              </a:lnSpc>
              <a:spcBef>
                <a:spcPts val="800"/>
              </a:spcBef>
              <a:spcAft>
                <a:spcPts val="0"/>
              </a:spcAft>
              <a:buSzPts val="1000"/>
              <a:buChar char="●"/>
              <a:defRPr sz="1000"/>
            </a:lvl7pPr>
            <a:lvl8pPr marL="3657600" lvl="7" indent="-292100">
              <a:lnSpc>
                <a:spcPct val="100000"/>
              </a:lnSpc>
              <a:spcBef>
                <a:spcPts val="800"/>
              </a:spcBef>
              <a:spcAft>
                <a:spcPts val="0"/>
              </a:spcAft>
              <a:buSzPts val="1000"/>
              <a:buChar char="○"/>
              <a:defRPr sz="1000"/>
            </a:lvl8pPr>
            <a:lvl9pPr marL="4114800" lvl="8" indent="-292100">
              <a:lnSpc>
                <a:spcPct val="100000"/>
              </a:lnSpc>
              <a:spcBef>
                <a:spcPts val="800"/>
              </a:spcBef>
              <a:spcAft>
                <a:spcPts val="800"/>
              </a:spcAft>
              <a:buSzPts val="1000"/>
              <a:buChar char="■"/>
              <a:defRPr sz="1000"/>
            </a:lvl9pPr>
          </a:lstStyle>
          <a:p>
            <a:endParaRPr/>
          </a:p>
        </p:txBody>
      </p:sp>
      <p:sp>
        <p:nvSpPr>
          <p:cNvPr id="174" name="Google Shape;174;p6"/>
          <p:cNvSpPr txBox="1">
            <a:spLocks noGrp="1"/>
          </p:cNvSpPr>
          <p:nvPr>
            <p:ph type="title" idx="4"/>
          </p:nvPr>
        </p:nvSpPr>
        <p:spPr>
          <a:xfrm>
            <a:off x="508875" y="1801500"/>
            <a:ext cx="2645400" cy="1694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accent6"/>
              </a:buClr>
              <a:buSzPts val="6400"/>
              <a:buNone/>
              <a:defRPr sz="6000" b="0">
                <a:solidFill>
                  <a:schemeClr val="accent6"/>
                </a:solidFill>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a:endParaRPr/>
          </a:p>
        </p:txBody>
      </p:sp>
      <p:sp>
        <p:nvSpPr>
          <p:cNvPr id="175" name="Google Shape;175;p6"/>
          <p:cNvSpPr/>
          <p:nvPr/>
        </p:nvSpPr>
        <p:spPr>
          <a:xfrm>
            <a:off x="8352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76" name="Google Shape;176;p6"/>
          <p:cNvSpPr/>
          <p:nvPr/>
        </p:nvSpPr>
        <p:spPr>
          <a:xfrm>
            <a:off x="32736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77" name="Google Shape;177;p6"/>
          <p:cNvSpPr/>
          <p:nvPr/>
        </p:nvSpPr>
        <p:spPr>
          <a:xfrm>
            <a:off x="57120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78" name="Google Shape;178;p6"/>
          <p:cNvSpPr/>
          <p:nvPr/>
        </p:nvSpPr>
        <p:spPr>
          <a:xfrm>
            <a:off x="81504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cxnSp>
        <p:nvCxnSpPr>
          <p:cNvPr id="179" name="Google Shape;179;p6"/>
          <p:cNvCxnSpPr/>
          <p:nvPr/>
        </p:nvCxnSpPr>
        <p:spPr>
          <a:xfrm>
            <a:off x="0" y="457191"/>
            <a:ext cx="9140400" cy="0"/>
          </a:xfrm>
          <a:prstGeom prst="straightConnector1">
            <a:avLst/>
          </a:prstGeom>
          <a:noFill/>
          <a:ln w="9525" cap="flat" cmpd="sng">
            <a:solidFill>
              <a:schemeClr val="accent4"/>
            </a:solidFill>
            <a:prstDash val="solid"/>
            <a:round/>
            <a:headEnd type="none" w="sm" len="sm"/>
            <a:tailEnd type="none" w="sm" len="sm"/>
          </a:ln>
        </p:spPr>
      </p:cxnSp>
      <p:cxnSp>
        <p:nvCxnSpPr>
          <p:cNvPr id="180" name="Google Shape;180;p6"/>
          <p:cNvCxnSpPr/>
          <p:nvPr/>
        </p:nvCxnSpPr>
        <p:spPr>
          <a:xfrm>
            <a:off x="0" y="524791"/>
            <a:ext cx="9140400" cy="0"/>
          </a:xfrm>
          <a:prstGeom prst="straightConnector1">
            <a:avLst/>
          </a:prstGeom>
          <a:noFill/>
          <a:ln w="9525" cap="flat" cmpd="sng">
            <a:solidFill>
              <a:schemeClr val="accent4"/>
            </a:solidFill>
            <a:prstDash val="solid"/>
            <a:round/>
            <a:headEnd type="none" w="sm" len="sm"/>
            <a:tailEnd type="none" w="sm" len="sm"/>
          </a:ln>
        </p:spPr>
      </p:cxnSp>
      <p:sp>
        <p:nvSpPr>
          <p:cNvPr id="181" name="Google Shape;181;p6"/>
          <p:cNvSpPr txBox="1">
            <a:spLocks noGrp="1"/>
          </p:cNvSpPr>
          <p:nvPr>
            <p:ph type="title" idx="5"/>
          </p:nvPr>
        </p:nvSpPr>
        <p:spPr>
          <a:xfrm rot="486">
            <a:off x="4078754" y="2803718"/>
            <a:ext cx="2124000" cy="495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2" name="Google Shape;182;p6"/>
          <p:cNvSpPr txBox="1">
            <a:spLocks noGrp="1"/>
          </p:cNvSpPr>
          <p:nvPr>
            <p:ph type="body" idx="6"/>
          </p:nvPr>
        </p:nvSpPr>
        <p:spPr>
          <a:xfrm rot="-972">
            <a:off x="4080134" y="3359087"/>
            <a:ext cx="2121300" cy="603600"/>
          </a:xfrm>
          <a:prstGeom prst="rect">
            <a:avLst/>
          </a:prstGeom>
        </p:spPr>
        <p:txBody>
          <a:bodyPr spcFirstLastPara="1" wrap="square" lIns="91425" tIns="0" rIns="91425" bIns="0" anchor="t" anchorCtr="0">
            <a:norm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800"/>
              </a:spcBef>
              <a:spcAft>
                <a:spcPts val="0"/>
              </a:spcAft>
              <a:buSzPts val="1000"/>
              <a:buChar char="○"/>
              <a:defRPr sz="1000"/>
            </a:lvl2pPr>
            <a:lvl3pPr marL="1371600" lvl="2" indent="-292100">
              <a:lnSpc>
                <a:spcPct val="100000"/>
              </a:lnSpc>
              <a:spcBef>
                <a:spcPts val="800"/>
              </a:spcBef>
              <a:spcAft>
                <a:spcPts val="0"/>
              </a:spcAft>
              <a:buSzPts val="1000"/>
              <a:buChar char="■"/>
              <a:defRPr sz="1000"/>
            </a:lvl3pPr>
            <a:lvl4pPr marL="1828800" lvl="3" indent="-292100">
              <a:lnSpc>
                <a:spcPct val="100000"/>
              </a:lnSpc>
              <a:spcBef>
                <a:spcPts val="800"/>
              </a:spcBef>
              <a:spcAft>
                <a:spcPts val="0"/>
              </a:spcAft>
              <a:buSzPts val="1000"/>
              <a:buChar char="●"/>
              <a:defRPr sz="1000"/>
            </a:lvl4pPr>
            <a:lvl5pPr marL="2286000" lvl="4" indent="-292100">
              <a:lnSpc>
                <a:spcPct val="100000"/>
              </a:lnSpc>
              <a:spcBef>
                <a:spcPts val="800"/>
              </a:spcBef>
              <a:spcAft>
                <a:spcPts val="0"/>
              </a:spcAft>
              <a:buSzPts val="1000"/>
              <a:buChar char="○"/>
              <a:defRPr sz="1000"/>
            </a:lvl5pPr>
            <a:lvl6pPr marL="2743200" lvl="5" indent="-292100">
              <a:lnSpc>
                <a:spcPct val="100000"/>
              </a:lnSpc>
              <a:spcBef>
                <a:spcPts val="800"/>
              </a:spcBef>
              <a:spcAft>
                <a:spcPts val="0"/>
              </a:spcAft>
              <a:buSzPts val="1000"/>
              <a:buChar char="■"/>
              <a:defRPr sz="1000"/>
            </a:lvl6pPr>
            <a:lvl7pPr marL="3200400" lvl="6" indent="-292100">
              <a:lnSpc>
                <a:spcPct val="100000"/>
              </a:lnSpc>
              <a:spcBef>
                <a:spcPts val="800"/>
              </a:spcBef>
              <a:spcAft>
                <a:spcPts val="0"/>
              </a:spcAft>
              <a:buSzPts val="1000"/>
              <a:buChar char="●"/>
              <a:defRPr sz="1000"/>
            </a:lvl7pPr>
            <a:lvl8pPr marL="3657600" lvl="7" indent="-292100">
              <a:lnSpc>
                <a:spcPct val="100000"/>
              </a:lnSpc>
              <a:spcBef>
                <a:spcPts val="800"/>
              </a:spcBef>
              <a:spcAft>
                <a:spcPts val="0"/>
              </a:spcAft>
              <a:buSzPts val="1000"/>
              <a:buChar char="○"/>
              <a:defRPr sz="1000"/>
            </a:lvl8pPr>
            <a:lvl9pPr marL="4114800" lvl="8" indent="-292100">
              <a:lnSpc>
                <a:spcPct val="100000"/>
              </a:lnSpc>
              <a:spcBef>
                <a:spcPts val="800"/>
              </a:spcBef>
              <a:spcAft>
                <a:spcPts val="800"/>
              </a:spcAft>
              <a:buSzPts val="1000"/>
              <a:buChar char="■"/>
              <a:defRPr sz="1000"/>
            </a:lvl9pPr>
          </a:lstStyle>
          <a:p>
            <a:endParaRPr/>
          </a:p>
        </p:txBody>
      </p:sp>
    </p:spTree>
    <p:extLst>
      <p:ext uri="{BB962C8B-B14F-4D97-AF65-F5344CB8AC3E}">
        <p14:creationId xmlns:p14="http://schemas.microsoft.com/office/powerpoint/2010/main" val="1218661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images">
  <p:cSld name="Three images">
    <p:spTree>
      <p:nvGrpSpPr>
        <p:cNvPr id="1" name="Shape 183"/>
        <p:cNvGrpSpPr/>
        <p:nvPr/>
      </p:nvGrpSpPr>
      <p:grpSpPr>
        <a:xfrm>
          <a:off x="0" y="0"/>
          <a:ext cx="0" cy="0"/>
          <a:chOff x="0" y="0"/>
          <a:chExt cx="0" cy="0"/>
        </a:xfrm>
      </p:grpSpPr>
      <p:grpSp>
        <p:nvGrpSpPr>
          <p:cNvPr id="184" name="Google Shape;184;p7"/>
          <p:cNvGrpSpPr/>
          <p:nvPr/>
        </p:nvGrpSpPr>
        <p:grpSpPr>
          <a:xfrm>
            <a:off x="392964" y="576950"/>
            <a:ext cx="8764835" cy="4114800"/>
            <a:chOff x="374175" y="576950"/>
            <a:chExt cx="8783280" cy="4114800"/>
          </a:xfrm>
        </p:grpSpPr>
        <p:cxnSp>
          <p:nvCxnSpPr>
            <p:cNvPr id="185" name="Google Shape;185;p7"/>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86" name="Google Shape;186;p7"/>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87" name="Google Shape;187;p7"/>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88" name="Google Shape;188;p7"/>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89" name="Google Shape;189;p7"/>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90" name="Google Shape;190;p7"/>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91" name="Google Shape;191;p7"/>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92" name="Google Shape;192;p7"/>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193" name="Google Shape;193;p7"/>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cxnSp>
        <p:nvCxnSpPr>
          <p:cNvPr id="194" name="Google Shape;194;p7"/>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195" name="Google Shape;195;p7"/>
          <p:cNvGrpSpPr/>
          <p:nvPr/>
        </p:nvGrpSpPr>
        <p:grpSpPr>
          <a:xfrm>
            <a:off x="114406" y="175123"/>
            <a:ext cx="134104" cy="4750255"/>
            <a:chOff x="114406" y="175123"/>
            <a:chExt cx="134104" cy="4750255"/>
          </a:xfrm>
        </p:grpSpPr>
        <p:grpSp>
          <p:nvGrpSpPr>
            <p:cNvPr id="196" name="Google Shape;196;p7"/>
            <p:cNvGrpSpPr/>
            <p:nvPr/>
          </p:nvGrpSpPr>
          <p:grpSpPr>
            <a:xfrm>
              <a:off x="114406" y="175123"/>
              <a:ext cx="134104" cy="4334807"/>
              <a:chOff x="5432271" y="383100"/>
              <a:chExt cx="137854" cy="4456010"/>
            </a:xfrm>
          </p:grpSpPr>
          <p:grpSp>
            <p:nvGrpSpPr>
              <p:cNvPr id="197" name="Google Shape;197;p7"/>
              <p:cNvGrpSpPr/>
              <p:nvPr/>
            </p:nvGrpSpPr>
            <p:grpSpPr>
              <a:xfrm>
                <a:off x="5432271" y="383100"/>
                <a:ext cx="137854" cy="981668"/>
                <a:chOff x="5432271" y="383100"/>
                <a:chExt cx="137854" cy="981668"/>
              </a:xfrm>
            </p:grpSpPr>
            <p:sp>
              <p:nvSpPr>
                <p:cNvPr id="198" name="Google Shape;198;p7"/>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99" name="Google Shape;199;p7"/>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0" name="Google Shape;200;p7"/>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01" name="Google Shape;201;p7"/>
              <p:cNvGrpSpPr/>
              <p:nvPr/>
            </p:nvGrpSpPr>
            <p:grpSpPr>
              <a:xfrm>
                <a:off x="5432271" y="1678500"/>
                <a:ext cx="137854" cy="981668"/>
                <a:chOff x="5432271" y="383100"/>
                <a:chExt cx="137854" cy="981668"/>
              </a:xfrm>
            </p:grpSpPr>
            <p:sp>
              <p:nvSpPr>
                <p:cNvPr id="202" name="Google Shape;202;p7"/>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3" name="Google Shape;203;p7"/>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4" name="Google Shape;204;p7"/>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05" name="Google Shape;205;p7"/>
              <p:cNvGrpSpPr/>
              <p:nvPr/>
            </p:nvGrpSpPr>
            <p:grpSpPr>
              <a:xfrm>
                <a:off x="5432271" y="2973900"/>
                <a:ext cx="137854" cy="981668"/>
                <a:chOff x="5432271" y="383100"/>
                <a:chExt cx="137854" cy="981668"/>
              </a:xfrm>
            </p:grpSpPr>
            <p:sp>
              <p:nvSpPr>
                <p:cNvPr id="206" name="Google Shape;206;p7"/>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7" name="Google Shape;207;p7"/>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08" name="Google Shape;208;p7"/>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09" name="Google Shape;209;p7"/>
              <p:cNvGrpSpPr/>
              <p:nvPr/>
            </p:nvGrpSpPr>
            <p:grpSpPr>
              <a:xfrm>
                <a:off x="5432271" y="4269300"/>
                <a:ext cx="137854" cy="569810"/>
                <a:chOff x="5432271" y="383100"/>
                <a:chExt cx="137854" cy="569810"/>
              </a:xfrm>
            </p:grpSpPr>
            <p:sp>
              <p:nvSpPr>
                <p:cNvPr id="210" name="Google Shape;210;p7"/>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11" name="Google Shape;211;p7"/>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212" name="Google Shape;212;p7"/>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213" name="Google Shape;213;p7"/>
          <p:cNvSpPr txBox="1">
            <a:spLocks noGrp="1"/>
          </p:cNvSpPr>
          <p:nvPr>
            <p:ph type="title"/>
          </p:nvPr>
        </p:nvSpPr>
        <p:spPr>
          <a:xfrm>
            <a:off x="871325" y="720750"/>
            <a:ext cx="2300400" cy="521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900"/>
              <a:buNone/>
              <a:defRPr sz="1900" b="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a:endParaRPr/>
          </a:p>
        </p:txBody>
      </p:sp>
      <p:sp>
        <p:nvSpPr>
          <p:cNvPr id="214" name="Google Shape;214;p7"/>
          <p:cNvSpPr txBox="1">
            <a:spLocks noGrp="1"/>
          </p:cNvSpPr>
          <p:nvPr>
            <p:ph type="title" idx="2"/>
          </p:nvPr>
        </p:nvSpPr>
        <p:spPr>
          <a:xfrm>
            <a:off x="3587619" y="720750"/>
            <a:ext cx="2300400" cy="521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900"/>
              <a:buNone/>
              <a:defRPr sz="1900" b="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a:endParaRPr/>
          </a:p>
        </p:txBody>
      </p:sp>
      <p:sp>
        <p:nvSpPr>
          <p:cNvPr id="215" name="Google Shape;215;p7"/>
          <p:cNvSpPr txBox="1">
            <a:spLocks noGrp="1"/>
          </p:cNvSpPr>
          <p:nvPr>
            <p:ph type="title" idx="3"/>
          </p:nvPr>
        </p:nvSpPr>
        <p:spPr>
          <a:xfrm>
            <a:off x="6179075" y="720750"/>
            <a:ext cx="2300400" cy="521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900"/>
              <a:buNone/>
              <a:defRPr sz="1900" b="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a:endParaRPr/>
          </a:p>
        </p:txBody>
      </p:sp>
      <p:sp>
        <p:nvSpPr>
          <p:cNvPr id="216" name="Google Shape;216;p7"/>
          <p:cNvSpPr>
            <a:spLocks noGrp="1"/>
          </p:cNvSpPr>
          <p:nvPr>
            <p:ph type="pic" idx="4"/>
          </p:nvPr>
        </p:nvSpPr>
        <p:spPr>
          <a:xfrm>
            <a:off x="895300" y="1487250"/>
            <a:ext cx="2264100" cy="2729700"/>
          </a:xfrm>
          <a:prstGeom prst="rect">
            <a:avLst/>
          </a:prstGeom>
          <a:noFill/>
          <a:ln>
            <a:noFill/>
          </a:ln>
        </p:spPr>
      </p:sp>
      <p:sp>
        <p:nvSpPr>
          <p:cNvPr id="217" name="Google Shape;217;p7"/>
          <p:cNvSpPr>
            <a:spLocks noGrp="1"/>
          </p:cNvSpPr>
          <p:nvPr>
            <p:ph type="pic" idx="5"/>
          </p:nvPr>
        </p:nvSpPr>
        <p:spPr>
          <a:xfrm>
            <a:off x="3605775" y="1487250"/>
            <a:ext cx="2264100" cy="2729700"/>
          </a:xfrm>
          <a:prstGeom prst="rect">
            <a:avLst/>
          </a:prstGeom>
          <a:noFill/>
          <a:ln>
            <a:noFill/>
          </a:ln>
        </p:spPr>
      </p:sp>
      <p:sp>
        <p:nvSpPr>
          <p:cNvPr id="218" name="Google Shape;218;p7"/>
          <p:cNvSpPr>
            <a:spLocks noGrp="1"/>
          </p:cNvSpPr>
          <p:nvPr>
            <p:ph type="pic" idx="6"/>
          </p:nvPr>
        </p:nvSpPr>
        <p:spPr>
          <a:xfrm>
            <a:off x="6197225" y="1487250"/>
            <a:ext cx="2264100" cy="2729700"/>
          </a:xfrm>
          <a:prstGeom prst="rect">
            <a:avLst/>
          </a:prstGeom>
          <a:noFill/>
          <a:ln>
            <a:noFill/>
          </a:ln>
        </p:spPr>
      </p:sp>
      <p:sp>
        <p:nvSpPr>
          <p:cNvPr id="219" name="Google Shape;219;p7"/>
          <p:cNvSpPr txBox="1">
            <a:spLocks noGrp="1"/>
          </p:cNvSpPr>
          <p:nvPr>
            <p:ph type="subTitle" idx="1"/>
          </p:nvPr>
        </p:nvSpPr>
        <p:spPr>
          <a:xfrm>
            <a:off x="1187675" y="4299825"/>
            <a:ext cx="1667700" cy="22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7"/>
          <p:cNvSpPr txBox="1">
            <a:spLocks noGrp="1"/>
          </p:cNvSpPr>
          <p:nvPr>
            <p:ph type="subTitle" idx="7"/>
          </p:nvPr>
        </p:nvSpPr>
        <p:spPr>
          <a:xfrm rot="-214117">
            <a:off x="3902250" y="4346193"/>
            <a:ext cx="1667634" cy="22634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7"/>
          <p:cNvSpPr txBox="1">
            <a:spLocks noGrp="1"/>
          </p:cNvSpPr>
          <p:nvPr>
            <p:ph type="subTitle" idx="8"/>
          </p:nvPr>
        </p:nvSpPr>
        <p:spPr>
          <a:xfrm rot="215969">
            <a:off x="6495540" y="4324572"/>
            <a:ext cx="1667690" cy="22634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074074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title, body and image">
  <p:cSld name="Custom title, body and image">
    <p:bg>
      <p:bgPr>
        <a:solidFill>
          <a:schemeClr val="lt1"/>
        </a:solidFill>
        <a:effectLst/>
      </p:bgPr>
    </p:bg>
    <p:spTree>
      <p:nvGrpSpPr>
        <p:cNvPr id="1" name="Shape 222"/>
        <p:cNvGrpSpPr/>
        <p:nvPr/>
      </p:nvGrpSpPr>
      <p:grpSpPr>
        <a:xfrm>
          <a:off x="0" y="0"/>
          <a:ext cx="0" cy="0"/>
          <a:chOff x="0" y="0"/>
          <a:chExt cx="0" cy="0"/>
        </a:xfrm>
      </p:grpSpPr>
      <p:sp>
        <p:nvSpPr>
          <p:cNvPr id="223" name="Google Shape;223;p8"/>
          <p:cNvSpPr/>
          <p:nvPr/>
        </p:nvSpPr>
        <p:spPr>
          <a:xfrm rot="-300782">
            <a:off x="5105280" y="419634"/>
            <a:ext cx="3577384" cy="4308283"/>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24" name="Google Shape;224;p8"/>
          <p:cNvSpPr>
            <a:spLocks noGrp="1"/>
          </p:cNvSpPr>
          <p:nvPr>
            <p:ph type="pic" idx="2"/>
          </p:nvPr>
        </p:nvSpPr>
        <p:spPr>
          <a:xfrm>
            <a:off x="2050" y="2050"/>
            <a:ext cx="4778400" cy="5143500"/>
          </a:xfrm>
          <a:prstGeom prst="rect">
            <a:avLst/>
          </a:prstGeom>
          <a:noFill/>
          <a:ln>
            <a:noFill/>
          </a:ln>
        </p:spPr>
      </p:sp>
      <p:sp>
        <p:nvSpPr>
          <p:cNvPr id="225" name="Google Shape;225;p8"/>
          <p:cNvSpPr/>
          <p:nvPr/>
        </p:nvSpPr>
        <p:spPr>
          <a:xfrm rot="134178">
            <a:off x="5002593" y="293901"/>
            <a:ext cx="3782581" cy="455567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26" name="Google Shape;226;p8"/>
          <p:cNvSpPr txBox="1">
            <a:spLocks noGrp="1"/>
          </p:cNvSpPr>
          <p:nvPr>
            <p:ph type="title"/>
          </p:nvPr>
        </p:nvSpPr>
        <p:spPr>
          <a:xfrm rot="124275">
            <a:off x="5368207" y="536624"/>
            <a:ext cx="3037985" cy="614501"/>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a:endParaRPr/>
          </a:p>
        </p:txBody>
      </p:sp>
      <p:sp>
        <p:nvSpPr>
          <p:cNvPr id="227" name="Google Shape;227;p8"/>
          <p:cNvSpPr txBox="1">
            <a:spLocks noGrp="1"/>
          </p:cNvSpPr>
          <p:nvPr>
            <p:ph type="body" idx="1"/>
          </p:nvPr>
        </p:nvSpPr>
        <p:spPr>
          <a:xfrm rot="119438">
            <a:off x="5194650" y="1261934"/>
            <a:ext cx="3281881" cy="2287382"/>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Font typeface="Manrope Medium"/>
              <a:buChar char="●"/>
              <a:defRPr>
                <a:latin typeface="Manrope Medium"/>
                <a:ea typeface="Manrope Medium"/>
                <a:cs typeface="Manrope Medium"/>
                <a:sym typeface="Manrope Medium"/>
              </a:defRPr>
            </a:lvl1pPr>
            <a:lvl2pPr marL="914400" lvl="1" indent="-317500" algn="ctr">
              <a:spcBef>
                <a:spcPts val="0"/>
              </a:spcBef>
              <a:spcAft>
                <a:spcPts val="0"/>
              </a:spcAft>
              <a:buSzPts val="1400"/>
              <a:buFont typeface="Manrope Medium"/>
              <a:buChar char="○"/>
              <a:defRPr>
                <a:latin typeface="Manrope Medium"/>
                <a:ea typeface="Manrope Medium"/>
                <a:cs typeface="Manrope Medium"/>
                <a:sym typeface="Manrope Medium"/>
              </a:defRPr>
            </a:lvl2pPr>
            <a:lvl3pPr marL="1371600" lvl="2" indent="-317500" algn="ctr">
              <a:spcBef>
                <a:spcPts val="0"/>
              </a:spcBef>
              <a:spcAft>
                <a:spcPts val="0"/>
              </a:spcAft>
              <a:buSzPts val="1400"/>
              <a:buFont typeface="Manrope Medium"/>
              <a:buChar char="■"/>
              <a:defRPr>
                <a:latin typeface="Manrope Medium"/>
                <a:ea typeface="Manrope Medium"/>
                <a:cs typeface="Manrope Medium"/>
                <a:sym typeface="Manrope Medium"/>
              </a:defRPr>
            </a:lvl3pPr>
            <a:lvl4pPr marL="1828800" lvl="3" indent="-317500" algn="ctr">
              <a:spcBef>
                <a:spcPts val="0"/>
              </a:spcBef>
              <a:spcAft>
                <a:spcPts val="0"/>
              </a:spcAft>
              <a:buSzPts val="1400"/>
              <a:buFont typeface="Manrope Medium"/>
              <a:buChar char="●"/>
              <a:defRPr>
                <a:latin typeface="Manrope Medium"/>
                <a:ea typeface="Manrope Medium"/>
                <a:cs typeface="Manrope Medium"/>
                <a:sym typeface="Manrope Medium"/>
              </a:defRPr>
            </a:lvl4pPr>
            <a:lvl5pPr marL="2286000" lvl="4" indent="-317500" algn="ctr">
              <a:spcBef>
                <a:spcPts val="0"/>
              </a:spcBef>
              <a:spcAft>
                <a:spcPts val="0"/>
              </a:spcAft>
              <a:buSzPts val="1400"/>
              <a:buFont typeface="Manrope Medium"/>
              <a:buChar char="○"/>
              <a:defRPr>
                <a:latin typeface="Manrope Medium"/>
                <a:ea typeface="Manrope Medium"/>
                <a:cs typeface="Manrope Medium"/>
                <a:sym typeface="Manrope Medium"/>
              </a:defRPr>
            </a:lvl5pPr>
            <a:lvl6pPr marL="2743200" lvl="5" indent="-317500" algn="ctr">
              <a:spcBef>
                <a:spcPts val="0"/>
              </a:spcBef>
              <a:spcAft>
                <a:spcPts val="0"/>
              </a:spcAft>
              <a:buSzPts val="1400"/>
              <a:buFont typeface="Manrope Medium"/>
              <a:buChar char="■"/>
              <a:defRPr>
                <a:latin typeface="Manrope Medium"/>
                <a:ea typeface="Manrope Medium"/>
                <a:cs typeface="Manrope Medium"/>
                <a:sym typeface="Manrope Medium"/>
              </a:defRPr>
            </a:lvl6pPr>
            <a:lvl7pPr marL="3200400" lvl="6" indent="-317500" algn="ctr">
              <a:spcBef>
                <a:spcPts val="0"/>
              </a:spcBef>
              <a:spcAft>
                <a:spcPts val="0"/>
              </a:spcAft>
              <a:buSzPts val="1400"/>
              <a:buFont typeface="Manrope Medium"/>
              <a:buChar char="●"/>
              <a:defRPr>
                <a:latin typeface="Manrope Medium"/>
                <a:ea typeface="Manrope Medium"/>
                <a:cs typeface="Manrope Medium"/>
                <a:sym typeface="Manrope Medium"/>
              </a:defRPr>
            </a:lvl7pPr>
            <a:lvl8pPr marL="3657600" lvl="7" indent="-317500" algn="ctr">
              <a:spcBef>
                <a:spcPts val="0"/>
              </a:spcBef>
              <a:spcAft>
                <a:spcPts val="0"/>
              </a:spcAft>
              <a:buSzPts val="1400"/>
              <a:buFont typeface="Manrope Medium"/>
              <a:buChar char="○"/>
              <a:defRPr>
                <a:latin typeface="Manrope Medium"/>
                <a:ea typeface="Manrope Medium"/>
                <a:cs typeface="Manrope Medium"/>
                <a:sym typeface="Manrope Medium"/>
              </a:defRPr>
            </a:lvl8pPr>
            <a:lvl9pPr marL="4114800" lvl="8" indent="-3175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a:endParaRPr/>
          </a:p>
        </p:txBody>
      </p:sp>
      <p:sp>
        <p:nvSpPr>
          <p:cNvPr id="228" name="Google Shape;228;p8"/>
          <p:cNvSpPr txBox="1">
            <a:spLocks noGrp="1"/>
          </p:cNvSpPr>
          <p:nvPr>
            <p:ph type="body" idx="3"/>
          </p:nvPr>
        </p:nvSpPr>
        <p:spPr>
          <a:xfrm rot="131721">
            <a:off x="5123776" y="3854495"/>
            <a:ext cx="3281408" cy="616356"/>
          </a:xfrm>
          <a:prstGeom prst="rect">
            <a:avLst/>
          </a:prstGeom>
        </p:spPr>
        <p:txBody>
          <a:bodyPr spcFirstLastPara="1" wrap="square" lIns="91425" tIns="91425" rIns="91425" bIns="91425" anchor="ctr" anchorCtr="0">
            <a:spAutoFit/>
          </a:bodyPr>
          <a:lstStyle>
            <a:lvl1pPr marL="457200" lvl="0" indent="-304800" algn="ctr">
              <a:spcBef>
                <a:spcPts val="0"/>
              </a:spcBef>
              <a:spcAft>
                <a:spcPts val="0"/>
              </a:spcAft>
              <a:buSzPts val="1200"/>
              <a:buFont typeface="Manrope Medium"/>
              <a:buChar char="●"/>
              <a:defRPr>
                <a:latin typeface="Manrope Medium"/>
                <a:ea typeface="Manrope Medium"/>
                <a:cs typeface="Manrope Medium"/>
                <a:sym typeface="Manrope Medium"/>
              </a:defRPr>
            </a:lvl1pPr>
            <a:lvl2pPr marL="914400" lvl="1" indent="-304800" algn="ctr">
              <a:spcBef>
                <a:spcPts val="800"/>
              </a:spcBef>
              <a:spcAft>
                <a:spcPts val="0"/>
              </a:spcAft>
              <a:buSzPts val="1200"/>
              <a:buFont typeface="Manrope Medium"/>
              <a:buChar char="○"/>
              <a:defRPr>
                <a:latin typeface="Manrope Medium"/>
                <a:ea typeface="Manrope Medium"/>
                <a:cs typeface="Manrope Medium"/>
                <a:sym typeface="Manrope Medium"/>
              </a:defRPr>
            </a:lvl2pPr>
            <a:lvl3pPr marL="1371600" lvl="2" indent="-304800" algn="ctr">
              <a:spcBef>
                <a:spcPts val="800"/>
              </a:spcBef>
              <a:spcAft>
                <a:spcPts val="0"/>
              </a:spcAft>
              <a:buSzPts val="1200"/>
              <a:buFont typeface="Manrope Medium"/>
              <a:buChar char="■"/>
              <a:defRPr>
                <a:latin typeface="Manrope Medium"/>
                <a:ea typeface="Manrope Medium"/>
                <a:cs typeface="Manrope Medium"/>
                <a:sym typeface="Manrope Medium"/>
              </a:defRPr>
            </a:lvl3pPr>
            <a:lvl4pPr marL="1828800" lvl="3" indent="-304800" algn="ctr">
              <a:spcBef>
                <a:spcPts val="800"/>
              </a:spcBef>
              <a:spcAft>
                <a:spcPts val="0"/>
              </a:spcAft>
              <a:buSzPts val="1200"/>
              <a:buFont typeface="Manrope Medium"/>
              <a:buChar char="●"/>
              <a:defRPr>
                <a:latin typeface="Manrope Medium"/>
                <a:ea typeface="Manrope Medium"/>
                <a:cs typeface="Manrope Medium"/>
                <a:sym typeface="Manrope Medium"/>
              </a:defRPr>
            </a:lvl4pPr>
            <a:lvl5pPr marL="2286000" lvl="4" indent="-304800" algn="ctr">
              <a:spcBef>
                <a:spcPts val="800"/>
              </a:spcBef>
              <a:spcAft>
                <a:spcPts val="0"/>
              </a:spcAft>
              <a:buSzPts val="1200"/>
              <a:buFont typeface="Manrope Medium"/>
              <a:buChar char="○"/>
              <a:defRPr>
                <a:latin typeface="Manrope Medium"/>
                <a:ea typeface="Manrope Medium"/>
                <a:cs typeface="Manrope Medium"/>
                <a:sym typeface="Manrope Medium"/>
              </a:defRPr>
            </a:lvl5pPr>
            <a:lvl6pPr marL="2743200" lvl="5" indent="-304800" algn="ctr">
              <a:spcBef>
                <a:spcPts val="800"/>
              </a:spcBef>
              <a:spcAft>
                <a:spcPts val="0"/>
              </a:spcAft>
              <a:buSzPts val="1200"/>
              <a:buFont typeface="Manrope Medium"/>
              <a:buChar char="■"/>
              <a:defRPr>
                <a:latin typeface="Manrope Medium"/>
                <a:ea typeface="Manrope Medium"/>
                <a:cs typeface="Manrope Medium"/>
                <a:sym typeface="Manrope Medium"/>
              </a:defRPr>
            </a:lvl6pPr>
            <a:lvl7pPr marL="3200400" lvl="6" indent="-304800" algn="ctr">
              <a:spcBef>
                <a:spcPts val="800"/>
              </a:spcBef>
              <a:spcAft>
                <a:spcPts val="0"/>
              </a:spcAft>
              <a:buSzPts val="1200"/>
              <a:buFont typeface="Manrope Medium"/>
              <a:buChar char="●"/>
              <a:defRPr>
                <a:latin typeface="Manrope Medium"/>
                <a:ea typeface="Manrope Medium"/>
                <a:cs typeface="Manrope Medium"/>
                <a:sym typeface="Manrope Medium"/>
              </a:defRPr>
            </a:lvl7pPr>
            <a:lvl8pPr marL="3657600" lvl="7" indent="-304800" algn="ctr">
              <a:spcBef>
                <a:spcPts val="800"/>
              </a:spcBef>
              <a:spcAft>
                <a:spcPts val="0"/>
              </a:spcAft>
              <a:buSzPts val="1200"/>
              <a:buFont typeface="Manrope Medium"/>
              <a:buChar char="○"/>
              <a:defRPr>
                <a:latin typeface="Manrope Medium"/>
                <a:ea typeface="Manrope Medium"/>
                <a:cs typeface="Manrope Medium"/>
                <a:sym typeface="Manrope Medium"/>
              </a:defRPr>
            </a:lvl8pPr>
            <a:lvl9pPr marL="4114800" lvl="8" indent="-30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901574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body and image 2">
  <p:cSld name="Title, body and image 2">
    <p:bg>
      <p:bgPr>
        <a:solidFill>
          <a:schemeClr val="lt1"/>
        </a:solidFill>
        <a:effectLst/>
      </p:bgPr>
    </p:bg>
    <p:spTree>
      <p:nvGrpSpPr>
        <p:cNvPr id="1" name="Shape 229"/>
        <p:cNvGrpSpPr/>
        <p:nvPr/>
      </p:nvGrpSpPr>
      <p:grpSpPr>
        <a:xfrm>
          <a:off x="0" y="0"/>
          <a:ext cx="0" cy="0"/>
          <a:chOff x="0" y="0"/>
          <a:chExt cx="0" cy="0"/>
        </a:xfrm>
      </p:grpSpPr>
      <p:sp>
        <p:nvSpPr>
          <p:cNvPr id="230" name="Google Shape;230;p9"/>
          <p:cNvSpPr/>
          <p:nvPr/>
        </p:nvSpPr>
        <p:spPr>
          <a:xfrm rot="482751">
            <a:off x="407815" y="419618"/>
            <a:ext cx="3577314" cy="4308406"/>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31" name="Google Shape;231;p9"/>
          <p:cNvSpPr>
            <a:spLocks noGrp="1"/>
          </p:cNvSpPr>
          <p:nvPr>
            <p:ph type="pic" idx="2"/>
          </p:nvPr>
        </p:nvSpPr>
        <p:spPr>
          <a:xfrm>
            <a:off x="4372975" y="2050"/>
            <a:ext cx="4778400" cy="5143500"/>
          </a:xfrm>
          <a:prstGeom prst="rect">
            <a:avLst/>
          </a:prstGeom>
          <a:noFill/>
          <a:ln>
            <a:noFill/>
          </a:ln>
        </p:spPr>
      </p:sp>
      <p:sp>
        <p:nvSpPr>
          <p:cNvPr id="232" name="Google Shape;232;p9"/>
          <p:cNvSpPr/>
          <p:nvPr/>
        </p:nvSpPr>
        <p:spPr>
          <a:xfrm rot="-98716">
            <a:off x="327421" y="293858"/>
            <a:ext cx="3782459" cy="4555878"/>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33" name="Google Shape;233;p9"/>
          <p:cNvSpPr txBox="1">
            <a:spLocks noGrp="1"/>
          </p:cNvSpPr>
          <p:nvPr>
            <p:ph type="title"/>
          </p:nvPr>
        </p:nvSpPr>
        <p:spPr>
          <a:xfrm rot="-108624">
            <a:off x="673475" y="530154"/>
            <a:ext cx="3038717" cy="61381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a:endParaRPr/>
          </a:p>
        </p:txBody>
      </p:sp>
      <p:sp>
        <p:nvSpPr>
          <p:cNvPr id="234" name="Google Shape;234;p9"/>
          <p:cNvSpPr txBox="1">
            <a:spLocks noGrp="1"/>
          </p:cNvSpPr>
          <p:nvPr>
            <p:ph type="body" idx="1"/>
          </p:nvPr>
        </p:nvSpPr>
        <p:spPr>
          <a:xfrm rot="-131721" flipH="1">
            <a:off x="577990" y="3865770"/>
            <a:ext cx="3281408" cy="616356"/>
          </a:xfrm>
          <a:prstGeom prst="rect">
            <a:avLst/>
          </a:prstGeom>
        </p:spPr>
        <p:txBody>
          <a:bodyPr spcFirstLastPara="1" wrap="square" lIns="91425" tIns="91425" rIns="91425" bIns="91425" anchor="ctr" anchorCtr="0">
            <a:spAutoFit/>
          </a:bodyPr>
          <a:lstStyle>
            <a:lvl1pPr marL="457200" lvl="0" indent="-304800" algn="ctr">
              <a:spcBef>
                <a:spcPts val="0"/>
              </a:spcBef>
              <a:spcAft>
                <a:spcPts val="0"/>
              </a:spcAft>
              <a:buSzPts val="1200"/>
              <a:buFont typeface="Manrope Medium"/>
              <a:buChar char="●"/>
              <a:defRPr>
                <a:latin typeface="Manrope Medium"/>
                <a:ea typeface="Manrope Medium"/>
                <a:cs typeface="Manrope Medium"/>
                <a:sym typeface="Manrope Medium"/>
              </a:defRPr>
            </a:lvl1pPr>
            <a:lvl2pPr marL="914400" lvl="1" indent="-304800" algn="ctr">
              <a:spcBef>
                <a:spcPts val="800"/>
              </a:spcBef>
              <a:spcAft>
                <a:spcPts val="0"/>
              </a:spcAft>
              <a:buSzPts val="1200"/>
              <a:buFont typeface="Manrope Medium"/>
              <a:buChar char="○"/>
              <a:defRPr>
                <a:latin typeface="Manrope Medium"/>
                <a:ea typeface="Manrope Medium"/>
                <a:cs typeface="Manrope Medium"/>
                <a:sym typeface="Manrope Medium"/>
              </a:defRPr>
            </a:lvl2pPr>
            <a:lvl3pPr marL="1371600" lvl="2" indent="-304800" algn="ctr">
              <a:spcBef>
                <a:spcPts val="800"/>
              </a:spcBef>
              <a:spcAft>
                <a:spcPts val="0"/>
              </a:spcAft>
              <a:buSzPts val="1200"/>
              <a:buFont typeface="Manrope Medium"/>
              <a:buChar char="■"/>
              <a:defRPr>
                <a:latin typeface="Manrope Medium"/>
                <a:ea typeface="Manrope Medium"/>
                <a:cs typeface="Manrope Medium"/>
                <a:sym typeface="Manrope Medium"/>
              </a:defRPr>
            </a:lvl3pPr>
            <a:lvl4pPr marL="1828800" lvl="3" indent="-304800" algn="ctr">
              <a:spcBef>
                <a:spcPts val="800"/>
              </a:spcBef>
              <a:spcAft>
                <a:spcPts val="0"/>
              </a:spcAft>
              <a:buSzPts val="1200"/>
              <a:buFont typeface="Manrope Medium"/>
              <a:buChar char="●"/>
              <a:defRPr>
                <a:latin typeface="Manrope Medium"/>
                <a:ea typeface="Manrope Medium"/>
                <a:cs typeface="Manrope Medium"/>
                <a:sym typeface="Manrope Medium"/>
              </a:defRPr>
            </a:lvl4pPr>
            <a:lvl5pPr marL="2286000" lvl="4" indent="-304800" algn="ctr">
              <a:spcBef>
                <a:spcPts val="800"/>
              </a:spcBef>
              <a:spcAft>
                <a:spcPts val="0"/>
              </a:spcAft>
              <a:buSzPts val="1200"/>
              <a:buFont typeface="Manrope Medium"/>
              <a:buChar char="○"/>
              <a:defRPr>
                <a:latin typeface="Manrope Medium"/>
                <a:ea typeface="Manrope Medium"/>
                <a:cs typeface="Manrope Medium"/>
                <a:sym typeface="Manrope Medium"/>
              </a:defRPr>
            </a:lvl5pPr>
            <a:lvl6pPr marL="2743200" lvl="5" indent="-304800" algn="ctr">
              <a:spcBef>
                <a:spcPts val="800"/>
              </a:spcBef>
              <a:spcAft>
                <a:spcPts val="0"/>
              </a:spcAft>
              <a:buSzPts val="1200"/>
              <a:buFont typeface="Manrope Medium"/>
              <a:buChar char="■"/>
              <a:defRPr>
                <a:latin typeface="Manrope Medium"/>
                <a:ea typeface="Manrope Medium"/>
                <a:cs typeface="Manrope Medium"/>
                <a:sym typeface="Manrope Medium"/>
              </a:defRPr>
            </a:lvl6pPr>
            <a:lvl7pPr marL="3200400" lvl="6" indent="-304800" algn="ctr">
              <a:spcBef>
                <a:spcPts val="800"/>
              </a:spcBef>
              <a:spcAft>
                <a:spcPts val="0"/>
              </a:spcAft>
              <a:buSzPts val="1200"/>
              <a:buFont typeface="Manrope Medium"/>
              <a:buChar char="●"/>
              <a:defRPr>
                <a:latin typeface="Manrope Medium"/>
                <a:ea typeface="Manrope Medium"/>
                <a:cs typeface="Manrope Medium"/>
                <a:sym typeface="Manrope Medium"/>
              </a:defRPr>
            </a:lvl7pPr>
            <a:lvl8pPr marL="3657600" lvl="7" indent="-304800" algn="ctr">
              <a:spcBef>
                <a:spcPts val="800"/>
              </a:spcBef>
              <a:spcAft>
                <a:spcPts val="0"/>
              </a:spcAft>
              <a:buSzPts val="1200"/>
              <a:buFont typeface="Manrope Medium"/>
              <a:buChar char="○"/>
              <a:defRPr>
                <a:latin typeface="Manrope Medium"/>
                <a:ea typeface="Manrope Medium"/>
                <a:cs typeface="Manrope Medium"/>
                <a:sym typeface="Manrope Medium"/>
              </a:defRPr>
            </a:lvl8pPr>
            <a:lvl9pPr marL="4114800" lvl="8" indent="-30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1306165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body and image 3">
  <p:cSld name="Title, body and image 3">
    <p:bg>
      <p:bgPr>
        <a:solidFill>
          <a:schemeClr val="lt1"/>
        </a:solidFill>
        <a:effectLst/>
      </p:bgPr>
    </p:bg>
    <p:spTree>
      <p:nvGrpSpPr>
        <p:cNvPr id="1" name="Shape 235"/>
        <p:cNvGrpSpPr/>
        <p:nvPr/>
      </p:nvGrpSpPr>
      <p:grpSpPr>
        <a:xfrm>
          <a:off x="0" y="0"/>
          <a:ext cx="0" cy="0"/>
          <a:chOff x="0" y="0"/>
          <a:chExt cx="0" cy="0"/>
        </a:xfrm>
      </p:grpSpPr>
      <p:sp>
        <p:nvSpPr>
          <p:cNvPr id="236" name="Google Shape;236;p10"/>
          <p:cNvSpPr/>
          <p:nvPr/>
        </p:nvSpPr>
        <p:spPr>
          <a:xfrm rot="-300782">
            <a:off x="5105280" y="419634"/>
            <a:ext cx="3577384" cy="4308283"/>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37" name="Google Shape;237;p10"/>
          <p:cNvSpPr>
            <a:spLocks noGrp="1"/>
          </p:cNvSpPr>
          <p:nvPr>
            <p:ph type="pic" idx="2"/>
          </p:nvPr>
        </p:nvSpPr>
        <p:spPr>
          <a:xfrm>
            <a:off x="2050" y="2050"/>
            <a:ext cx="4778400" cy="5143500"/>
          </a:xfrm>
          <a:prstGeom prst="rect">
            <a:avLst/>
          </a:prstGeom>
          <a:noFill/>
          <a:ln>
            <a:noFill/>
          </a:ln>
        </p:spPr>
      </p:sp>
      <p:sp>
        <p:nvSpPr>
          <p:cNvPr id="238" name="Google Shape;238;p10"/>
          <p:cNvSpPr/>
          <p:nvPr/>
        </p:nvSpPr>
        <p:spPr>
          <a:xfrm rot="134178">
            <a:off x="5002660" y="293903"/>
            <a:ext cx="3782581" cy="4555675"/>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39" name="Google Shape;239;p10"/>
          <p:cNvSpPr txBox="1">
            <a:spLocks noGrp="1"/>
          </p:cNvSpPr>
          <p:nvPr>
            <p:ph type="body" idx="1"/>
          </p:nvPr>
        </p:nvSpPr>
        <p:spPr>
          <a:xfrm rot="119438">
            <a:off x="5194650" y="1261934"/>
            <a:ext cx="3281881" cy="2287382"/>
          </a:xfrm>
          <a:prstGeom prst="rect">
            <a:avLst/>
          </a:prstGeom>
        </p:spPr>
        <p:txBody>
          <a:bodyPr spcFirstLastPara="1" wrap="square" lIns="91425" tIns="91425" rIns="91425" bIns="91425" anchor="ctr" anchorCtr="0">
            <a:noAutofit/>
          </a:bodyPr>
          <a:lstStyle>
            <a:lvl1pPr marL="457200" lvl="0" indent="-317500" algn="ctr">
              <a:spcBef>
                <a:spcPts val="0"/>
              </a:spcBef>
              <a:spcAft>
                <a:spcPts val="0"/>
              </a:spcAft>
              <a:buSzPts val="1400"/>
              <a:buFont typeface="Manrope Medium"/>
              <a:buChar char="●"/>
              <a:defRPr>
                <a:latin typeface="Manrope Medium"/>
                <a:ea typeface="Manrope Medium"/>
                <a:cs typeface="Manrope Medium"/>
                <a:sym typeface="Manrope Medium"/>
              </a:defRPr>
            </a:lvl1pPr>
            <a:lvl2pPr marL="914400" lvl="1" indent="-317500" algn="ctr">
              <a:spcBef>
                <a:spcPts val="0"/>
              </a:spcBef>
              <a:spcAft>
                <a:spcPts val="0"/>
              </a:spcAft>
              <a:buSzPts val="1400"/>
              <a:buFont typeface="Manrope Medium"/>
              <a:buChar char="○"/>
              <a:defRPr>
                <a:latin typeface="Manrope Medium"/>
                <a:ea typeface="Manrope Medium"/>
                <a:cs typeface="Manrope Medium"/>
                <a:sym typeface="Manrope Medium"/>
              </a:defRPr>
            </a:lvl2pPr>
            <a:lvl3pPr marL="1371600" lvl="2" indent="-317500" algn="ctr">
              <a:spcBef>
                <a:spcPts val="0"/>
              </a:spcBef>
              <a:spcAft>
                <a:spcPts val="0"/>
              </a:spcAft>
              <a:buSzPts val="1400"/>
              <a:buFont typeface="Manrope Medium"/>
              <a:buChar char="■"/>
              <a:defRPr>
                <a:latin typeface="Manrope Medium"/>
                <a:ea typeface="Manrope Medium"/>
                <a:cs typeface="Manrope Medium"/>
                <a:sym typeface="Manrope Medium"/>
              </a:defRPr>
            </a:lvl3pPr>
            <a:lvl4pPr marL="1828800" lvl="3" indent="-317500" algn="ctr">
              <a:spcBef>
                <a:spcPts val="0"/>
              </a:spcBef>
              <a:spcAft>
                <a:spcPts val="0"/>
              </a:spcAft>
              <a:buSzPts val="1400"/>
              <a:buFont typeface="Manrope Medium"/>
              <a:buChar char="●"/>
              <a:defRPr>
                <a:latin typeface="Manrope Medium"/>
                <a:ea typeface="Manrope Medium"/>
                <a:cs typeface="Manrope Medium"/>
                <a:sym typeface="Manrope Medium"/>
              </a:defRPr>
            </a:lvl4pPr>
            <a:lvl5pPr marL="2286000" lvl="4" indent="-317500" algn="ctr">
              <a:spcBef>
                <a:spcPts val="0"/>
              </a:spcBef>
              <a:spcAft>
                <a:spcPts val="0"/>
              </a:spcAft>
              <a:buSzPts val="1400"/>
              <a:buFont typeface="Manrope Medium"/>
              <a:buChar char="○"/>
              <a:defRPr>
                <a:latin typeface="Manrope Medium"/>
                <a:ea typeface="Manrope Medium"/>
                <a:cs typeface="Manrope Medium"/>
                <a:sym typeface="Manrope Medium"/>
              </a:defRPr>
            </a:lvl5pPr>
            <a:lvl6pPr marL="2743200" lvl="5" indent="-317500" algn="ctr">
              <a:spcBef>
                <a:spcPts val="0"/>
              </a:spcBef>
              <a:spcAft>
                <a:spcPts val="0"/>
              </a:spcAft>
              <a:buSzPts val="1400"/>
              <a:buFont typeface="Manrope Medium"/>
              <a:buChar char="■"/>
              <a:defRPr>
                <a:latin typeface="Manrope Medium"/>
                <a:ea typeface="Manrope Medium"/>
                <a:cs typeface="Manrope Medium"/>
                <a:sym typeface="Manrope Medium"/>
              </a:defRPr>
            </a:lvl6pPr>
            <a:lvl7pPr marL="3200400" lvl="6" indent="-317500" algn="ctr">
              <a:spcBef>
                <a:spcPts val="0"/>
              </a:spcBef>
              <a:spcAft>
                <a:spcPts val="0"/>
              </a:spcAft>
              <a:buSzPts val="1400"/>
              <a:buFont typeface="Manrope Medium"/>
              <a:buChar char="●"/>
              <a:defRPr>
                <a:latin typeface="Manrope Medium"/>
                <a:ea typeface="Manrope Medium"/>
                <a:cs typeface="Manrope Medium"/>
                <a:sym typeface="Manrope Medium"/>
              </a:defRPr>
            </a:lvl7pPr>
            <a:lvl8pPr marL="3657600" lvl="7" indent="-317500" algn="ctr">
              <a:spcBef>
                <a:spcPts val="0"/>
              </a:spcBef>
              <a:spcAft>
                <a:spcPts val="0"/>
              </a:spcAft>
              <a:buSzPts val="1400"/>
              <a:buFont typeface="Manrope Medium"/>
              <a:buChar char="○"/>
              <a:defRPr>
                <a:latin typeface="Manrope Medium"/>
                <a:ea typeface="Manrope Medium"/>
                <a:cs typeface="Manrope Medium"/>
                <a:sym typeface="Manrope Medium"/>
              </a:defRPr>
            </a:lvl8pPr>
            <a:lvl9pPr marL="4114800" lvl="8" indent="-3175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a:endParaRPr/>
          </a:p>
        </p:txBody>
      </p:sp>
      <p:sp>
        <p:nvSpPr>
          <p:cNvPr id="240" name="Google Shape;240;p10"/>
          <p:cNvSpPr txBox="1">
            <a:spLocks noGrp="1"/>
          </p:cNvSpPr>
          <p:nvPr>
            <p:ph type="title"/>
          </p:nvPr>
        </p:nvSpPr>
        <p:spPr>
          <a:xfrm rot="124275">
            <a:off x="5368207" y="536624"/>
            <a:ext cx="3037985" cy="614501"/>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a:endParaRPr/>
          </a:p>
        </p:txBody>
      </p:sp>
      <p:sp>
        <p:nvSpPr>
          <p:cNvPr id="241" name="Google Shape;241;p10"/>
          <p:cNvSpPr txBox="1">
            <a:spLocks noGrp="1"/>
          </p:cNvSpPr>
          <p:nvPr>
            <p:ph type="body" idx="3"/>
          </p:nvPr>
        </p:nvSpPr>
        <p:spPr>
          <a:xfrm rot="131721">
            <a:off x="5123776" y="3854495"/>
            <a:ext cx="3281408" cy="616356"/>
          </a:xfrm>
          <a:prstGeom prst="rect">
            <a:avLst/>
          </a:prstGeom>
        </p:spPr>
        <p:txBody>
          <a:bodyPr spcFirstLastPara="1" wrap="square" lIns="91425" tIns="91425" rIns="91425" bIns="91425" anchor="ctr" anchorCtr="0">
            <a:spAutoFit/>
          </a:bodyPr>
          <a:lstStyle>
            <a:lvl1pPr marL="457200" lvl="0" indent="-304800" algn="ctr">
              <a:spcBef>
                <a:spcPts val="0"/>
              </a:spcBef>
              <a:spcAft>
                <a:spcPts val="0"/>
              </a:spcAft>
              <a:buSzPts val="1200"/>
              <a:buFont typeface="Manrope Medium"/>
              <a:buChar char="●"/>
              <a:defRPr>
                <a:latin typeface="Manrope Medium"/>
                <a:ea typeface="Manrope Medium"/>
                <a:cs typeface="Manrope Medium"/>
                <a:sym typeface="Manrope Medium"/>
              </a:defRPr>
            </a:lvl1pPr>
            <a:lvl2pPr marL="914400" lvl="1" indent="-304800" algn="ctr">
              <a:spcBef>
                <a:spcPts val="800"/>
              </a:spcBef>
              <a:spcAft>
                <a:spcPts val="0"/>
              </a:spcAft>
              <a:buSzPts val="1200"/>
              <a:buFont typeface="Manrope Medium"/>
              <a:buChar char="○"/>
              <a:defRPr>
                <a:latin typeface="Manrope Medium"/>
                <a:ea typeface="Manrope Medium"/>
                <a:cs typeface="Manrope Medium"/>
                <a:sym typeface="Manrope Medium"/>
              </a:defRPr>
            </a:lvl2pPr>
            <a:lvl3pPr marL="1371600" lvl="2" indent="-304800" algn="ctr">
              <a:spcBef>
                <a:spcPts val="800"/>
              </a:spcBef>
              <a:spcAft>
                <a:spcPts val="0"/>
              </a:spcAft>
              <a:buSzPts val="1200"/>
              <a:buFont typeface="Manrope Medium"/>
              <a:buChar char="■"/>
              <a:defRPr>
                <a:latin typeface="Manrope Medium"/>
                <a:ea typeface="Manrope Medium"/>
                <a:cs typeface="Manrope Medium"/>
                <a:sym typeface="Manrope Medium"/>
              </a:defRPr>
            </a:lvl3pPr>
            <a:lvl4pPr marL="1828800" lvl="3" indent="-304800" algn="ctr">
              <a:spcBef>
                <a:spcPts val="800"/>
              </a:spcBef>
              <a:spcAft>
                <a:spcPts val="0"/>
              </a:spcAft>
              <a:buSzPts val="1200"/>
              <a:buFont typeface="Manrope Medium"/>
              <a:buChar char="●"/>
              <a:defRPr>
                <a:latin typeface="Manrope Medium"/>
                <a:ea typeface="Manrope Medium"/>
                <a:cs typeface="Manrope Medium"/>
                <a:sym typeface="Manrope Medium"/>
              </a:defRPr>
            </a:lvl4pPr>
            <a:lvl5pPr marL="2286000" lvl="4" indent="-304800" algn="ctr">
              <a:spcBef>
                <a:spcPts val="800"/>
              </a:spcBef>
              <a:spcAft>
                <a:spcPts val="0"/>
              </a:spcAft>
              <a:buSzPts val="1200"/>
              <a:buFont typeface="Manrope Medium"/>
              <a:buChar char="○"/>
              <a:defRPr>
                <a:latin typeface="Manrope Medium"/>
                <a:ea typeface="Manrope Medium"/>
                <a:cs typeface="Manrope Medium"/>
                <a:sym typeface="Manrope Medium"/>
              </a:defRPr>
            </a:lvl5pPr>
            <a:lvl6pPr marL="2743200" lvl="5" indent="-304800" algn="ctr">
              <a:spcBef>
                <a:spcPts val="800"/>
              </a:spcBef>
              <a:spcAft>
                <a:spcPts val="0"/>
              </a:spcAft>
              <a:buSzPts val="1200"/>
              <a:buFont typeface="Manrope Medium"/>
              <a:buChar char="■"/>
              <a:defRPr>
                <a:latin typeface="Manrope Medium"/>
                <a:ea typeface="Manrope Medium"/>
                <a:cs typeface="Manrope Medium"/>
                <a:sym typeface="Manrope Medium"/>
              </a:defRPr>
            </a:lvl6pPr>
            <a:lvl7pPr marL="3200400" lvl="6" indent="-304800" algn="ctr">
              <a:spcBef>
                <a:spcPts val="800"/>
              </a:spcBef>
              <a:spcAft>
                <a:spcPts val="0"/>
              </a:spcAft>
              <a:buSzPts val="1200"/>
              <a:buFont typeface="Manrope Medium"/>
              <a:buChar char="●"/>
              <a:defRPr>
                <a:latin typeface="Manrope Medium"/>
                <a:ea typeface="Manrope Medium"/>
                <a:cs typeface="Manrope Medium"/>
                <a:sym typeface="Manrope Medium"/>
              </a:defRPr>
            </a:lvl7pPr>
            <a:lvl8pPr marL="3657600" lvl="7" indent="-304800" algn="ctr">
              <a:spcBef>
                <a:spcPts val="800"/>
              </a:spcBef>
              <a:spcAft>
                <a:spcPts val="0"/>
              </a:spcAft>
              <a:buSzPts val="1200"/>
              <a:buFont typeface="Manrope Medium"/>
              <a:buChar char="○"/>
              <a:defRPr>
                <a:latin typeface="Manrope Medium"/>
                <a:ea typeface="Manrope Medium"/>
                <a:cs typeface="Manrope Medium"/>
                <a:sym typeface="Manrope Medium"/>
              </a:defRPr>
            </a:lvl8pPr>
            <a:lvl9pPr marL="4114800" lvl="8" indent="-30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1005534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line and Subtitle">
  <p:cSld name="Headline and Subtitle">
    <p:spTree>
      <p:nvGrpSpPr>
        <p:cNvPr id="1" name="Shape 242"/>
        <p:cNvGrpSpPr/>
        <p:nvPr/>
      </p:nvGrpSpPr>
      <p:grpSpPr>
        <a:xfrm>
          <a:off x="0" y="0"/>
          <a:ext cx="0" cy="0"/>
          <a:chOff x="0" y="0"/>
          <a:chExt cx="0" cy="0"/>
        </a:xfrm>
      </p:grpSpPr>
      <p:grpSp>
        <p:nvGrpSpPr>
          <p:cNvPr id="243" name="Google Shape;243;p11"/>
          <p:cNvGrpSpPr/>
          <p:nvPr/>
        </p:nvGrpSpPr>
        <p:grpSpPr>
          <a:xfrm>
            <a:off x="392964" y="576950"/>
            <a:ext cx="8764835" cy="4114800"/>
            <a:chOff x="374175" y="576950"/>
            <a:chExt cx="8783280" cy="4114800"/>
          </a:xfrm>
        </p:grpSpPr>
        <p:cxnSp>
          <p:nvCxnSpPr>
            <p:cNvPr id="244" name="Google Shape;244;p11"/>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5" name="Google Shape;245;p11"/>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6" name="Google Shape;246;p11"/>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7" name="Google Shape;247;p11"/>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8" name="Google Shape;248;p11"/>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49" name="Google Shape;249;p11"/>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50" name="Google Shape;250;p11"/>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51" name="Google Shape;251;p11"/>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252" name="Google Shape;252;p11"/>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cxnSp>
        <p:nvCxnSpPr>
          <p:cNvPr id="253" name="Google Shape;253;p11"/>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254" name="Google Shape;254;p11"/>
          <p:cNvGrpSpPr/>
          <p:nvPr/>
        </p:nvGrpSpPr>
        <p:grpSpPr>
          <a:xfrm>
            <a:off x="114406" y="175123"/>
            <a:ext cx="134104" cy="4750255"/>
            <a:chOff x="114406" y="175123"/>
            <a:chExt cx="134104" cy="4750255"/>
          </a:xfrm>
        </p:grpSpPr>
        <p:grpSp>
          <p:nvGrpSpPr>
            <p:cNvPr id="255" name="Google Shape;255;p11"/>
            <p:cNvGrpSpPr/>
            <p:nvPr/>
          </p:nvGrpSpPr>
          <p:grpSpPr>
            <a:xfrm>
              <a:off x="114406" y="175123"/>
              <a:ext cx="134104" cy="4334807"/>
              <a:chOff x="5432271" y="383100"/>
              <a:chExt cx="137854" cy="4456010"/>
            </a:xfrm>
          </p:grpSpPr>
          <p:grpSp>
            <p:nvGrpSpPr>
              <p:cNvPr id="256" name="Google Shape;256;p11"/>
              <p:cNvGrpSpPr/>
              <p:nvPr/>
            </p:nvGrpSpPr>
            <p:grpSpPr>
              <a:xfrm>
                <a:off x="5432271" y="383100"/>
                <a:ext cx="137854" cy="981668"/>
                <a:chOff x="5432271" y="383100"/>
                <a:chExt cx="137854" cy="981668"/>
              </a:xfrm>
            </p:grpSpPr>
            <p:sp>
              <p:nvSpPr>
                <p:cNvPr id="257" name="Google Shape;257;p11"/>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58" name="Google Shape;258;p11"/>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59" name="Google Shape;259;p11"/>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60" name="Google Shape;260;p11"/>
              <p:cNvGrpSpPr/>
              <p:nvPr/>
            </p:nvGrpSpPr>
            <p:grpSpPr>
              <a:xfrm>
                <a:off x="5432271" y="1678500"/>
                <a:ext cx="137854" cy="981668"/>
                <a:chOff x="5432271" y="383100"/>
                <a:chExt cx="137854" cy="981668"/>
              </a:xfrm>
            </p:grpSpPr>
            <p:sp>
              <p:nvSpPr>
                <p:cNvPr id="261" name="Google Shape;261;p11"/>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62" name="Google Shape;262;p11"/>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63" name="Google Shape;263;p11"/>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64" name="Google Shape;264;p11"/>
              <p:cNvGrpSpPr/>
              <p:nvPr/>
            </p:nvGrpSpPr>
            <p:grpSpPr>
              <a:xfrm>
                <a:off x="5432271" y="2973900"/>
                <a:ext cx="137854" cy="981668"/>
                <a:chOff x="5432271" y="383100"/>
                <a:chExt cx="137854" cy="981668"/>
              </a:xfrm>
            </p:grpSpPr>
            <p:sp>
              <p:nvSpPr>
                <p:cNvPr id="265" name="Google Shape;265;p11"/>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66" name="Google Shape;266;p11"/>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67" name="Google Shape;267;p11"/>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268" name="Google Shape;268;p11"/>
              <p:cNvGrpSpPr/>
              <p:nvPr/>
            </p:nvGrpSpPr>
            <p:grpSpPr>
              <a:xfrm>
                <a:off x="5432271" y="4269300"/>
                <a:ext cx="137854" cy="569810"/>
                <a:chOff x="5432271" y="383100"/>
                <a:chExt cx="137854" cy="569810"/>
              </a:xfrm>
            </p:grpSpPr>
            <p:sp>
              <p:nvSpPr>
                <p:cNvPr id="269" name="Google Shape;269;p11"/>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70" name="Google Shape;270;p11"/>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271" name="Google Shape;271;p11"/>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272" name="Google Shape;272;p11"/>
          <p:cNvSpPr txBox="1">
            <a:spLocks noGrp="1"/>
          </p:cNvSpPr>
          <p:nvPr>
            <p:ph type="subTitle" idx="1"/>
          </p:nvPr>
        </p:nvSpPr>
        <p:spPr>
          <a:xfrm>
            <a:off x="3063300" y="413950"/>
            <a:ext cx="2445000" cy="91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11"/>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261013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big ideas">
  <p:cSld name="Four big ideas">
    <p:bg>
      <p:bgPr>
        <a:solidFill>
          <a:schemeClr val="lt1"/>
        </a:solidFill>
        <a:effectLst/>
      </p:bgPr>
    </p:bg>
    <p:spTree>
      <p:nvGrpSpPr>
        <p:cNvPr id="1" name="Shape 274"/>
        <p:cNvGrpSpPr/>
        <p:nvPr/>
      </p:nvGrpSpPr>
      <p:grpSpPr>
        <a:xfrm>
          <a:off x="0" y="0"/>
          <a:ext cx="0" cy="0"/>
          <a:chOff x="0" y="0"/>
          <a:chExt cx="0" cy="0"/>
        </a:xfrm>
      </p:grpSpPr>
      <p:sp>
        <p:nvSpPr>
          <p:cNvPr id="275" name="Google Shape;275;p12"/>
          <p:cNvSpPr txBox="1">
            <a:spLocks noGrp="1"/>
          </p:cNvSpPr>
          <p:nvPr>
            <p:ph type="body" idx="1"/>
          </p:nvPr>
        </p:nvSpPr>
        <p:spPr>
          <a:xfrm rot="-188853">
            <a:off x="683183" y="2219155"/>
            <a:ext cx="1890452" cy="1486342"/>
          </a:xfrm>
          <a:prstGeom prst="rect">
            <a:avLst/>
          </a:prstGeom>
        </p:spPr>
        <p:txBody>
          <a:bodyPr spcFirstLastPara="1" wrap="square" lIns="91425" tIns="91425" rIns="91425" bIns="91425" anchor="t" anchorCtr="0">
            <a:noAutofit/>
          </a:bodyPr>
          <a:lstStyle>
            <a:lvl1pPr marL="457200" lvl="0" indent="-2286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marL="914400" lvl="1" indent="-2921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marL="1371600" lvl="2"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marL="1828800" lvl="3"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marL="2286000" lvl="4"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marL="2743200" lvl="5"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marL="3200400" lvl="6"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marL="3657600" lvl="7"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marL="4114800" lvl="8"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a:endParaRPr/>
          </a:p>
        </p:txBody>
      </p:sp>
      <p:grpSp>
        <p:nvGrpSpPr>
          <p:cNvPr id="276" name="Google Shape;276;p12"/>
          <p:cNvGrpSpPr/>
          <p:nvPr/>
        </p:nvGrpSpPr>
        <p:grpSpPr>
          <a:xfrm>
            <a:off x="8663938" y="3954675"/>
            <a:ext cx="502925" cy="1209925"/>
            <a:chOff x="8642600" y="3954675"/>
            <a:chExt cx="502925" cy="1209925"/>
          </a:xfrm>
        </p:grpSpPr>
        <p:sp>
          <p:nvSpPr>
            <p:cNvPr id="277" name="Google Shape;277;p12"/>
            <p:cNvSpPr/>
            <p:nvPr/>
          </p:nvSpPr>
          <p:spPr>
            <a:xfrm>
              <a:off x="8642600" y="3954675"/>
              <a:ext cx="502925" cy="1196325"/>
            </a:xfrm>
            <a:custGeom>
              <a:avLst/>
              <a:gdLst/>
              <a:ahLst/>
              <a:cxnLst/>
              <a:rect l="l" t="t" r="r" b="b"/>
              <a:pathLst>
                <a:path w="20117" h="47853" extrusionOk="0">
                  <a:moveTo>
                    <a:pt x="20117" y="0"/>
                  </a:moveTo>
                  <a:lnTo>
                    <a:pt x="20117" y="47853"/>
                  </a:lnTo>
                  <a:lnTo>
                    <a:pt x="0" y="47853"/>
                  </a:lnTo>
                  <a:close/>
                </a:path>
              </a:pathLst>
            </a:custGeom>
            <a:solidFill>
              <a:schemeClr val="dk1"/>
            </a:solidFill>
            <a:ln>
              <a:noFill/>
            </a:ln>
          </p:spPr>
        </p:sp>
        <p:cxnSp>
          <p:nvCxnSpPr>
            <p:cNvPr id="278" name="Google Shape;278;p12"/>
            <p:cNvCxnSpPr/>
            <p:nvPr/>
          </p:nvCxnSpPr>
          <p:spPr>
            <a:xfrm flipH="1">
              <a:off x="8779700" y="4349200"/>
              <a:ext cx="358200" cy="815400"/>
            </a:xfrm>
            <a:prstGeom prst="straightConnector1">
              <a:avLst/>
            </a:prstGeom>
            <a:noFill/>
            <a:ln w="9525" cap="flat" cmpd="sng">
              <a:solidFill>
                <a:schemeClr val="lt1"/>
              </a:solidFill>
              <a:prstDash val="solid"/>
              <a:round/>
              <a:headEnd type="none" w="sm" len="sm"/>
              <a:tailEnd type="none" w="sm" len="sm"/>
            </a:ln>
          </p:spPr>
        </p:cxnSp>
      </p:grpSp>
      <p:sp>
        <p:nvSpPr>
          <p:cNvPr id="279" name="Google Shape;279;p12"/>
          <p:cNvSpPr txBox="1">
            <a:spLocks noGrp="1"/>
          </p:cNvSpPr>
          <p:nvPr>
            <p:ph type="body" idx="2"/>
          </p:nvPr>
        </p:nvSpPr>
        <p:spPr>
          <a:xfrm rot="124964">
            <a:off x="5014631" y="765881"/>
            <a:ext cx="1890349" cy="1486281"/>
          </a:xfrm>
          <a:prstGeom prst="rect">
            <a:avLst/>
          </a:prstGeom>
        </p:spPr>
        <p:txBody>
          <a:bodyPr spcFirstLastPara="1" wrap="square" lIns="91425" tIns="91425" rIns="91425" bIns="91425" anchor="t" anchorCtr="0">
            <a:noAutofit/>
          </a:bodyPr>
          <a:lstStyle>
            <a:lvl1pPr marL="457200" lvl="0" indent="-2286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marL="914400" lvl="1" indent="-2921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marL="1371600" lvl="2"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marL="1828800" lvl="3"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marL="2286000" lvl="4"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marL="2743200" lvl="5"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marL="3200400" lvl="6"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marL="3657600" lvl="7"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marL="4114800" lvl="8"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a:endParaRPr/>
          </a:p>
        </p:txBody>
      </p:sp>
      <p:sp>
        <p:nvSpPr>
          <p:cNvPr id="280" name="Google Shape;280;p12"/>
          <p:cNvSpPr txBox="1">
            <a:spLocks noGrp="1"/>
          </p:cNvSpPr>
          <p:nvPr>
            <p:ph type="body" idx="3"/>
          </p:nvPr>
        </p:nvSpPr>
        <p:spPr>
          <a:xfrm rot="351430">
            <a:off x="3021711" y="3296608"/>
            <a:ext cx="1890268" cy="1486173"/>
          </a:xfrm>
          <a:prstGeom prst="rect">
            <a:avLst/>
          </a:prstGeom>
        </p:spPr>
        <p:txBody>
          <a:bodyPr spcFirstLastPara="1" wrap="square" lIns="91425" tIns="91425" rIns="91425" bIns="91425" anchor="t" anchorCtr="0">
            <a:spAutoFit/>
          </a:bodyPr>
          <a:lstStyle>
            <a:lvl1pPr marL="457200" lvl="0" indent="-2286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marL="914400" lvl="1" indent="-2921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marL="1371600" lvl="2"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marL="1828800" lvl="3"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marL="2286000" lvl="4"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marL="2743200" lvl="5"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marL="3200400" lvl="6"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marL="3657600" lvl="7" indent="-2921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marL="4114800" lvl="8" indent="-292100">
              <a:spcBef>
                <a:spcPts val="800"/>
              </a:spcBef>
              <a:spcAft>
                <a:spcPts val="80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a:endParaRPr/>
          </a:p>
        </p:txBody>
      </p:sp>
      <p:sp>
        <p:nvSpPr>
          <p:cNvPr id="281" name="Google Shape;281;p12"/>
          <p:cNvSpPr txBox="1">
            <a:spLocks noGrp="1"/>
          </p:cNvSpPr>
          <p:nvPr>
            <p:ph type="body" idx="4"/>
          </p:nvPr>
        </p:nvSpPr>
        <p:spPr>
          <a:xfrm rot="3819">
            <a:off x="6728901" y="3168092"/>
            <a:ext cx="1890601" cy="1485901"/>
          </a:xfrm>
          <a:prstGeom prst="rect">
            <a:avLst/>
          </a:prstGeom>
        </p:spPr>
        <p:txBody>
          <a:bodyPr spcFirstLastPara="1" wrap="square" lIns="91425" tIns="91425" rIns="91425" bIns="91425" anchor="t" anchorCtr="0">
            <a:noAutofit/>
          </a:bodyPr>
          <a:lstStyle>
            <a:lvl1pPr marL="457200" lvl="0" indent="-2286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marL="914400" lvl="1" indent="-2921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marL="1371600" lvl="2"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marL="1828800" lvl="3"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marL="2286000" lvl="4"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marL="2743200" lvl="5"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marL="3200400" lvl="6"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marL="3657600" lvl="7"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marL="4114800" lvl="8" indent="-2921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a:endParaRPr/>
          </a:p>
        </p:txBody>
      </p:sp>
      <p:sp>
        <p:nvSpPr>
          <p:cNvPr id="282" name="Google Shape;282;p12"/>
          <p:cNvSpPr txBox="1">
            <a:spLocks noGrp="1"/>
          </p:cNvSpPr>
          <p:nvPr>
            <p:ph type="title"/>
          </p:nvPr>
        </p:nvSpPr>
        <p:spPr>
          <a:xfrm>
            <a:off x="513300" y="375350"/>
            <a:ext cx="2796300" cy="651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2400"/>
              <a:buNone/>
              <a:defRPr sz="2400" b="0">
                <a:solidFill>
                  <a:schemeClr val="dk1"/>
                </a:solidFill>
              </a:defRPr>
            </a:lvl1pPr>
            <a:lvl2pPr lvl="1">
              <a:spcBef>
                <a:spcPts val="0"/>
              </a:spcBef>
              <a:spcAft>
                <a:spcPts val="0"/>
              </a:spcAft>
              <a:buClr>
                <a:schemeClr val="lt1"/>
              </a:buClr>
              <a:buSzPts val="2400"/>
              <a:buNone/>
              <a:defRPr sz="2400"/>
            </a:lvl2pPr>
            <a:lvl3pPr lvl="2">
              <a:spcBef>
                <a:spcPts val="0"/>
              </a:spcBef>
              <a:spcAft>
                <a:spcPts val="0"/>
              </a:spcAft>
              <a:buClr>
                <a:schemeClr val="lt1"/>
              </a:buClr>
              <a:buSzPts val="2400"/>
              <a:buNone/>
              <a:defRPr sz="2400"/>
            </a:lvl3pPr>
            <a:lvl4pPr lvl="3">
              <a:spcBef>
                <a:spcPts val="0"/>
              </a:spcBef>
              <a:spcAft>
                <a:spcPts val="0"/>
              </a:spcAft>
              <a:buClr>
                <a:schemeClr val="lt1"/>
              </a:buClr>
              <a:buSzPts val="2400"/>
              <a:buNone/>
              <a:defRPr sz="2400"/>
            </a:lvl4pPr>
            <a:lvl5pPr lvl="4">
              <a:spcBef>
                <a:spcPts val="0"/>
              </a:spcBef>
              <a:spcAft>
                <a:spcPts val="0"/>
              </a:spcAft>
              <a:buClr>
                <a:schemeClr val="lt1"/>
              </a:buClr>
              <a:buSzPts val="2400"/>
              <a:buNone/>
              <a:defRPr sz="2400"/>
            </a:lvl5pPr>
            <a:lvl6pPr lvl="5">
              <a:spcBef>
                <a:spcPts val="0"/>
              </a:spcBef>
              <a:spcAft>
                <a:spcPts val="0"/>
              </a:spcAft>
              <a:buClr>
                <a:schemeClr val="lt1"/>
              </a:buClr>
              <a:buSzPts val="2400"/>
              <a:buNone/>
              <a:defRPr sz="2400"/>
            </a:lvl6pPr>
            <a:lvl7pPr lvl="6">
              <a:spcBef>
                <a:spcPts val="0"/>
              </a:spcBef>
              <a:spcAft>
                <a:spcPts val="0"/>
              </a:spcAft>
              <a:buClr>
                <a:schemeClr val="lt1"/>
              </a:buClr>
              <a:buSzPts val="2400"/>
              <a:buNone/>
              <a:defRPr sz="2400"/>
            </a:lvl7pPr>
            <a:lvl8pPr lvl="7">
              <a:spcBef>
                <a:spcPts val="0"/>
              </a:spcBef>
              <a:spcAft>
                <a:spcPts val="0"/>
              </a:spcAft>
              <a:buClr>
                <a:schemeClr val="lt1"/>
              </a:buClr>
              <a:buSzPts val="2400"/>
              <a:buNone/>
              <a:defRPr sz="2400"/>
            </a:lvl8pPr>
            <a:lvl9pPr lvl="8">
              <a:spcBef>
                <a:spcPts val="0"/>
              </a:spcBef>
              <a:spcAft>
                <a:spcPts val="0"/>
              </a:spcAft>
              <a:buClr>
                <a:schemeClr val="lt1"/>
              </a:buClr>
              <a:buSzPts val="2400"/>
              <a:buNone/>
              <a:defRPr sz="2400"/>
            </a:lvl9pPr>
          </a:lstStyle>
          <a:p>
            <a:endParaRPr/>
          </a:p>
        </p:txBody>
      </p:sp>
      <p:sp>
        <p:nvSpPr>
          <p:cNvPr id="283" name="Google Shape;283;p12"/>
          <p:cNvSpPr txBox="1">
            <a:spLocks noGrp="1"/>
          </p:cNvSpPr>
          <p:nvPr>
            <p:ph type="subTitle" idx="5"/>
          </p:nvPr>
        </p:nvSpPr>
        <p:spPr>
          <a:xfrm rot="-226014">
            <a:off x="619152" y="1527866"/>
            <a:ext cx="1890484" cy="54778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a:endParaRPr/>
          </a:p>
        </p:txBody>
      </p:sp>
      <p:sp>
        <p:nvSpPr>
          <p:cNvPr id="284" name="Google Shape;284;p12"/>
          <p:cNvSpPr txBox="1">
            <a:spLocks noGrp="1"/>
          </p:cNvSpPr>
          <p:nvPr>
            <p:ph type="subTitle" idx="6"/>
          </p:nvPr>
        </p:nvSpPr>
        <p:spPr>
          <a:xfrm rot="126162">
            <a:off x="5024491" y="108292"/>
            <a:ext cx="1970527" cy="549668"/>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a:endParaRPr/>
          </a:p>
        </p:txBody>
      </p:sp>
      <p:sp>
        <p:nvSpPr>
          <p:cNvPr id="285" name="Google Shape;285;p12"/>
          <p:cNvSpPr txBox="1">
            <a:spLocks noGrp="1"/>
          </p:cNvSpPr>
          <p:nvPr>
            <p:ph type="subTitle" idx="7"/>
          </p:nvPr>
        </p:nvSpPr>
        <p:spPr>
          <a:xfrm rot="348762">
            <a:off x="3115150" y="2659506"/>
            <a:ext cx="1943191" cy="546097"/>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a:endParaRPr/>
          </a:p>
        </p:txBody>
      </p:sp>
      <p:sp>
        <p:nvSpPr>
          <p:cNvPr id="286" name="Google Shape;286;p12"/>
          <p:cNvSpPr txBox="1">
            <a:spLocks noGrp="1"/>
          </p:cNvSpPr>
          <p:nvPr>
            <p:ph type="subTitle" idx="8"/>
          </p:nvPr>
        </p:nvSpPr>
        <p:spPr>
          <a:xfrm rot="-59757">
            <a:off x="6687978" y="2476634"/>
            <a:ext cx="1915789" cy="549684"/>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a:endParaRPr/>
          </a:p>
        </p:txBody>
      </p:sp>
    </p:spTree>
    <p:extLst>
      <p:ext uri="{BB962C8B-B14F-4D97-AF65-F5344CB8AC3E}">
        <p14:creationId xmlns:p14="http://schemas.microsoft.com/office/powerpoint/2010/main" val="4270154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2">
  <p:cSld name="Caption 2">
    <p:bg>
      <p:bgPr>
        <a:solidFill>
          <a:schemeClr val="lt1"/>
        </a:solidFill>
        <a:effectLst/>
      </p:bgPr>
    </p:bg>
    <p:spTree>
      <p:nvGrpSpPr>
        <p:cNvPr id="1" name="Shape 287"/>
        <p:cNvGrpSpPr/>
        <p:nvPr/>
      </p:nvGrpSpPr>
      <p:grpSpPr>
        <a:xfrm>
          <a:off x="0" y="0"/>
          <a:ext cx="0" cy="0"/>
          <a:chOff x="0" y="0"/>
          <a:chExt cx="0" cy="0"/>
        </a:xfrm>
      </p:grpSpPr>
      <p:sp>
        <p:nvSpPr>
          <p:cNvPr id="288" name="Google Shape;288;p13"/>
          <p:cNvSpPr txBox="1">
            <a:spLocks noGrp="1"/>
          </p:cNvSpPr>
          <p:nvPr>
            <p:ph type="title"/>
          </p:nvPr>
        </p:nvSpPr>
        <p:spPr>
          <a:xfrm>
            <a:off x="508875" y="874875"/>
            <a:ext cx="3003300" cy="557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000"/>
              <a:buNone/>
              <a:defRPr b="0">
                <a:solidFill>
                  <a:schemeClr val="dk1"/>
                </a:solidFill>
              </a:defRPr>
            </a:lvl1pPr>
            <a:lvl2pPr lvl="1">
              <a:lnSpc>
                <a:spcPct val="100000"/>
              </a:lnSpc>
              <a:spcBef>
                <a:spcPts val="0"/>
              </a:spcBef>
              <a:spcAft>
                <a:spcPts val="0"/>
              </a:spcAft>
              <a:buClr>
                <a:schemeClr val="dk1"/>
              </a:buClr>
              <a:buSzPts val="1400"/>
              <a:buNone/>
              <a:defRPr>
                <a:solidFill>
                  <a:schemeClr val="dk1"/>
                </a:solidFill>
              </a:defRPr>
            </a:lvl2pPr>
            <a:lvl3pPr lvl="2">
              <a:lnSpc>
                <a:spcPct val="100000"/>
              </a:lnSpc>
              <a:spcBef>
                <a:spcPts val="0"/>
              </a:spcBef>
              <a:spcAft>
                <a:spcPts val="0"/>
              </a:spcAft>
              <a:buClr>
                <a:schemeClr val="dk1"/>
              </a:buClr>
              <a:buSzPts val="1400"/>
              <a:buNone/>
              <a:defRPr>
                <a:solidFill>
                  <a:schemeClr val="dk1"/>
                </a:solidFill>
              </a:defRPr>
            </a:lvl3pPr>
            <a:lvl4pPr lvl="3">
              <a:lnSpc>
                <a:spcPct val="100000"/>
              </a:lnSpc>
              <a:spcBef>
                <a:spcPts val="0"/>
              </a:spcBef>
              <a:spcAft>
                <a:spcPts val="0"/>
              </a:spcAft>
              <a:buClr>
                <a:schemeClr val="dk1"/>
              </a:buClr>
              <a:buSzPts val="1400"/>
              <a:buNone/>
              <a:defRPr>
                <a:solidFill>
                  <a:schemeClr val="dk1"/>
                </a:solidFill>
              </a:defRPr>
            </a:lvl4pPr>
            <a:lvl5pPr lvl="4">
              <a:lnSpc>
                <a:spcPct val="100000"/>
              </a:lnSpc>
              <a:spcBef>
                <a:spcPts val="0"/>
              </a:spcBef>
              <a:spcAft>
                <a:spcPts val="0"/>
              </a:spcAft>
              <a:buClr>
                <a:schemeClr val="dk1"/>
              </a:buClr>
              <a:buSzPts val="1400"/>
              <a:buNone/>
              <a:defRPr>
                <a:solidFill>
                  <a:schemeClr val="dk1"/>
                </a:solidFill>
              </a:defRPr>
            </a:lvl5pPr>
            <a:lvl6pPr lvl="5">
              <a:lnSpc>
                <a:spcPct val="100000"/>
              </a:lnSpc>
              <a:spcBef>
                <a:spcPts val="0"/>
              </a:spcBef>
              <a:spcAft>
                <a:spcPts val="0"/>
              </a:spcAft>
              <a:buClr>
                <a:schemeClr val="dk1"/>
              </a:buClr>
              <a:buSzPts val="1400"/>
              <a:buNone/>
              <a:defRPr>
                <a:solidFill>
                  <a:schemeClr val="dk1"/>
                </a:solidFill>
              </a:defRPr>
            </a:lvl6pPr>
            <a:lvl7pPr lvl="6">
              <a:lnSpc>
                <a:spcPct val="100000"/>
              </a:lnSpc>
              <a:spcBef>
                <a:spcPts val="0"/>
              </a:spcBef>
              <a:spcAft>
                <a:spcPts val="0"/>
              </a:spcAft>
              <a:buClr>
                <a:schemeClr val="dk1"/>
              </a:buClr>
              <a:buSzPts val="1400"/>
              <a:buNone/>
              <a:defRPr>
                <a:solidFill>
                  <a:schemeClr val="dk1"/>
                </a:solidFill>
              </a:defRPr>
            </a:lvl7pPr>
            <a:lvl8pPr lvl="7">
              <a:lnSpc>
                <a:spcPct val="100000"/>
              </a:lnSpc>
              <a:spcBef>
                <a:spcPts val="0"/>
              </a:spcBef>
              <a:spcAft>
                <a:spcPts val="0"/>
              </a:spcAft>
              <a:buClr>
                <a:schemeClr val="dk1"/>
              </a:buClr>
              <a:buSzPts val="1400"/>
              <a:buNone/>
              <a:defRPr>
                <a:solidFill>
                  <a:schemeClr val="dk1"/>
                </a:solidFill>
              </a:defRPr>
            </a:lvl8pPr>
            <a:lvl9pPr lvl="8">
              <a:lnSpc>
                <a:spcPct val="100000"/>
              </a:lnSpc>
              <a:spcBef>
                <a:spcPts val="0"/>
              </a:spcBef>
              <a:spcAft>
                <a:spcPts val="0"/>
              </a:spcAft>
              <a:buClr>
                <a:schemeClr val="dk1"/>
              </a:buClr>
              <a:buSzPts val="1400"/>
              <a:buNone/>
              <a:defRPr>
                <a:solidFill>
                  <a:schemeClr val="dk1"/>
                </a:solidFill>
              </a:defRPr>
            </a:lvl9pPr>
          </a:lstStyle>
          <a:p>
            <a:endParaRPr/>
          </a:p>
        </p:txBody>
      </p:sp>
      <p:sp>
        <p:nvSpPr>
          <p:cNvPr id="289" name="Google Shape;289;p13"/>
          <p:cNvSpPr txBox="1"/>
          <p:nvPr/>
        </p:nvSpPr>
        <p:spPr>
          <a:xfrm>
            <a:off x="5712000" y="3474850"/>
            <a:ext cx="732900" cy="366600"/>
          </a:xfrm>
          <a:prstGeom prst="rect">
            <a:avLst/>
          </a:prstGeom>
          <a:noFill/>
          <a:ln>
            <a:noFill/>
          </a:ln>
        </p:spPr>
        <p:txBody>
          <a:bodyPr spcFirstLastPara="1" wrap="square" lIns="0" tIns="91425" rIns="91425" bIns="91425" anchor="t" anchorCtr="0">
            <a:noAutofit/>
          </a:bodyPr>
          <a:lstStyle/>
          <a:p>
            <a:pPr marL="0" lvl="0" indent="0" algn="l" rtl="0">
              <a:lnSpc>
                <a:spcPct val="60000"/>
              </a:lnSpc>
              <a:spcBef>
                <a:spcPts val="0"/>
              </a:spcBef>
              <a:spcAft>
                <a:spcPts val="0"/>
              </a:spcAft>
              <a:buSzPts val="7200"/>
              <a:buNone/>
            </a:pPr>
            <a:r>
              <a:rPr lang="en" sz="7200">
                <a:solidFill>
                  <a:schemeClr val="lt1"/>
                </a:solidFill>
                <a:latin typeface="Manrope ExtraBold"/>
                <a:ea typeface="Manrope ExtraBold"/>
                <a:cs typeface="Manrope ExtraBold"/>
                <a:sym typeface="Manrope ExtraBold"/>
              </a:rPr>
              <a:t>“</a:t>
            </a:r>
            <a:endParaRPr sz="7200" i="1">
              <a:solidFill>
                <a:schemeClr val="lt1"/>
              </a:solidFill>
              <a:latin typeface="Manrope ExtraBold"/>
              <a:ea typeface="Manrope ExtraBold"/>
              <a:cs typeface="Manrope ExtraBold"/>
              <a:sym typeface="Manrope ExtraBold"/>
            </a:endParaRPr>
          </a:p>
        </p:txBody>
      </p:sp>
      <p:sp>
        <p:nvSpPr>
          <p:cNvPr id="290" name="Google Shape;290;p13"/>
          <p:cNvSpPr txBox="1">
            <a:spLocks noGrp="1"/>
          </p:cNvSpPr>
          <p:nvPr>
            <p:ph type="body" idx="1"/>
          </p:nvPr>
        </p:nvSpPr>
        <p:spPr>
          <a:xfrm>
            <a:off x="508875" y="1539275"/>
            <a:ext cx="3488400" cy="11823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Clr>
                <a:schemeClr val="dk1"/>
              </a:buClr>
              <a:buSzPts val="1200"/>
              <a:buNone/>
              <a:defRPr>
                <a:solidFill>
                  <a:schemeClr val="dk1"/>
                </a:solidFill>
              </a:defRPr>
            </a:lvl1pPr>
            <a:lvl2pPr marL="914400" lvl="1" indent="-228600">
              <a:lnSpc>
                <a:spcPct val="100000"/>
              </a:lnSpc>
              <a:spcBef>
                <a:spcPts val="0"/>
              </a:spcBef>
              <a:spcAft>
                <a:spcPts val="0"/>
              </a:spcAft>
              <a:buClr>
                <a:schemeClr val="dk1"/>
              </a:buClr>
              <a:buSzPts val="1200"/>
              <a:buNone/>
              <a:defRPr>
                <a:solidFill>
                  <a:schemeClr val="dk1"/>
                </a:solidFill>
              </a:defRPr>
            </a:lvl2pPr>
            <a:lvl3pPr marL="1371600" lvl="2" indent="-228600">
              <a:lnSpc>
                <a:spcPct val="100000"/>
              </a:lnSpc>
              <a:spcBef>
                <a:spcPts val="0"/>
              </a:spcBef>
              <a:spcAft>
                <a:spcPts val="0"/>
              </a:spcAft>
              <a:buClr>
                <a:schemeClr val="dk1"/>
              </a:buClr>
              <a:buSzPts val="1200"/>
              <a:buNone/>
              <a:defRPr>
                <a:solidFill>
                  <a:schemeClr val="dk1"/>
                </a:solidFill>
              </a:defRPr>
            </a:lvl3pPr>
            <a:lvl4pPr marL="1828800" lvl="3" indent="-228600">
              <a:lnSpc>
                <a:spcPct val="100000"/>
              </a:lnSpc>
              <a:spcBef>
                <a:spcPts val="0"/>
              </a:spcBef>
              <a:spcAft>
                <a:spcPts val="0"/>
              </a:spcAft>
              <a:buClr>
                <a:schemeClr val="dk1"/>
              </a:buClr>
              <a:buSzPts val="1200"/>
              <a:buNone/>
              <a:defRPr>
                <a:solidFill>
                  <a:schemeClr val="dk1"/>
                </a:solidFill>
              </a:defRPr>
            </a:lvl4pPr>
            <a:lvl5pPr marL="2286000" lvl="4" indent="-228600">
              <a:lnSpc>
                <a:spcPct val="100000"/>
              </a:lnSpc>
              <a:spcBef>
                <a:spcPts val="0"/>
              </a:spcBef>
              <a:spcAft>
                <a:spcPts val="0"/>
              </a:spcAft>
              <a:buClr>
                <a:schemeClr val="dk1"/>
              </a:buClr>
              <a:buSzPts val="1200"/>
              <a:buNone/>
              <a:defRPr>
                <a:solidFill>
                  <a:schemeClr val="dk1"/>
                </a:solidFill>
              </a:defRPr>
            </a:lvl5pPr>
            <a:lvl6pPr marL="2743200" lvl="5" indent="-228600">
              <a:lnSpc>
                <a:spcPct val="100000"/>
              </a:lnSpc>
              <a:spcBef>
                <a:spcPts val="0"/>
              </a:spcBef>
              <a:spcAft>
                <a:spcPts val="0"/>
              </a:spcAft>
              <a:buClr>
                <a:schemeClr val="dk1"/>
              </a:buClr>
              <a:buSzPts val="1200"/>
              <a:buNone/>
              <a:defRPr>
                <a:solidFill>
                  <a:schemeClr val="dk1"/>
                </a:solidFill>
              </a:defRPr>
            </a:lvl6pPr>
            <a:lvl7pPr marL="3200400" lvl="6" indent="-228600">
              <a:lnSpc>
                <a:spcPct val="100000"/>
              </a:lnSpc>
              <a:spcBef>
                <a:spcPts val="0"/>
              </a:spcBef>
              <a:spcAft>
                <a:spcPts val="0"/>
              </a:spcAft>
              <a:buClr>
                <a:schemeClr val="dk1"/>
              </a:buClr>
              <a:buSzPts val="1200"/>
              <a:buNone/>
              <a:defRPr>
                <a:solidFill>
                  <a:schemeClr val="dk1"/>
                </a:solidFill>
              </a:defRPr>
            </a:lvl7pPr>
            <a:lvl8pPr marL="3657600" lvl="7" indent="-228600">
              <a:lnSpc>
                <a:spcPct val="100000"/>
              </a:lnSpc>
              <a:spcBef>
                <a:spcPts val="0"/>
              </a:spcBef>
              <a:spcAft>
                <a:spcPts val="0"/>
              </a:spcAft>
              <a:buClr>
                <a:schemeClr val="dk1"/>
              </a:buClr>
              <a:buSzPts val="1200"/>
              <a:buNone/>
              <a:defRPr>
                <a:solidFill>
                  <a:schemeClr val="dk1"/>
                </a:solidFill>
              </a:defRPr>
            </a:lvl8pPr>
            <a:lvl9pPr marL="4114800" lvl="8" indent="-228600">
              <a:lnSpc>
                <a:spcPct val="100000"/>
              </a:lnSpc>
              <a:spcBef>
                <a:spcPts val="0"/>
              </a:spcBef>
              <a:spcAft>
                <a:spcPts val="0"/>
              </a:spcAft>
              <a:buClr>
                <a:schemeClr val="dk1"/>
              </a:buClr>
              <a:buSzPts val="1200"/>
              <a:buNone/>
              <a:defRPr>
                <a:solidFill>
                  <a:schemeClr val="dk1"/>
                </a:solidFill>
              </a:defRPr>
            </a:lvl9pPr>
          </a:lstStyle>
          <a:p>
            <a:endParaRPr/>
          </a:p>
        </p:txBody>
      </p:sp>
      <p:sp>
        <p:nvSpPr>
          <p:cNvPr id="291" name="Google Shape;291;p13"/>
          <p:cNvSpPr txBox="1">
            <a:spLocks noGrp="1"/>
          </p:cNvSpPr>
          <p:nvPr>
            <p:ph type="title" idx="2"/>
          </p:nvPr>
        </p:nvSpPr>
        <p:spPr>
          <a:xfrm rot="-173518">
            <a:off x="5146753" y="4343806"/>
            <a:ext cx="1974114" cy="245408"/>
          </a:xfrm>
          <a:prstGeom prst="rect">
            <a:avLst/>
          </a:prstGeom>
          <a:solidFill>
            <a:schemeClr val="dk1"/>
          </a:solidFill>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1000"/>
              <a:buFont typeface="Manrope"/>
              <a:buNone/>
              <a:defRPr sz="1000" b="0">
                <a:latin typeface="Manrope"/>
                <a:ea typeface="Manrope"/>
                <a:cs typeface="Manrope"/>
                <a:sym typeface="Manrope"/>
              </a:defRPr>
            </a:lvl1pPr>
            <a:lvl2pPr lvl="1">
              <a:spcBef>
                <a:spcPts val="0"/>
              </a:spcBef>
              <a:spcAft>
                <a:spcPts val="0"/>
              </a:spcAft>
              <a:buClr>
                <a:schemeClr val="lt1"/>
              </a:buClr>
              <a:buSzPts val="1400"/>
              <a:buFont typeface="Manrope"/>
              <a:buNone/>
              <a:defRPr>
                <a:latin typeface="Manrope"/>
                <a:ea typeface="Manrope"/>
                <a:cs typeface="Manrope"/>
                <a:sym typeface="Manrope"/>
              </a:defRPr>
            </a:lvl2pPr>
            <a:lvl3pPr lvl="2">
              <a:spcBef>
                <a:spcPts val="0"/>
              </a:spcBef>
              <a:spcAft>
                <a:spcPts val="0"/>
              </a:spcAft>
              <a:buClr>
                <a:schemeClr val="lt1"/>
              </a:buClr>
              <a:buSzPts val="1400"/>
              <a:buFont typeface="Manrope"/>
              <a:buNone/>
              <a:defRPr>
                <a:latin typeface="Manrope"/>
                <a:ea typeface="Manrope"/>
                <a:cs typeface="Manrope"/>
                <a:sym typeface="Manrope"/>
              </a:defRPr>
            </a:lvl3pPr>
            <a:lvl4pPr lvl="3">
              <a:spcBef>
                <a:spcPts val="0"/>
              </a:spcBef>
              <a:spcAft>
                <a:spcPts val="0"/>
              </a:spcAft>
              <a:buClr>
                <a:schemeClr val="lt1"/>
              </a:buClr>
              <a:buSzPts val="1400"/>
              <a:buFont typeface="Manrope"/>
              <a:buNone/>
              <a:defRPr>
                <a:latin typeface="Manrope"/>
                <a:ea typeface="Manrope"/>
                <a:cs typeface="Manrope"/>
                <a:sym typeface="Manrope"/>
              </a:defRPr>
            </a:lvl4pPr>
            <a:lvl5pPr lvl="4">
              <a:spcBef>
                <a:spcPts val="0"/>
              </a:spcBef>
              <a:spcAft>
                <a:spcPts val="0"/>
              </a:spcAft>
              <a:buClr>
                <a:schemeClr val="lt1"/>
              </a:buClr>
              <a:buSzPts val="1400"/>
              <a:buFont typeface="Manrope"/>
              <a:buNone/>
              <a:defRPr>
                <a:latin typeface="Manrope"/>
                <a:ea typeface="Manrope"/>
                <a:cs typeface="Manrope"/>
                <a:sym typeface="Manrope"/>
              </a:defRPr>
            </a:lvl5pPr>
            <a:lvl6pPr lvl="5">
              <a:spcBef>
                <a:spcPts val="0"/>
              </a:spcBef>
              <a:spcAft>
                <a:spcPts val="0"/>
              </a:spcAft>
              <a:buClr>
                <a:schemeClr val="lt1"/>
              </a:buClr>
              <a:buSzPts val="1400"/>
              <a:buFont typeface="Manrope"/>
              <a:buNone/>
              <a:defRPr>
                <a:latin typeface="Manrope"/>
                <a:ea typeface="Manrope"/>
                <a:cs typeface="Manrope"/>
                <a:sym typeface="Manrope"/>
              </a:defRPr>
            </a:lvl6pPr>
            <a:lvl7pPr lvl="6">
              <a:spcBef>
                <a:spcPts val="0"/>
              </a:spcBef>
              <a:spcAft>
                <a:spcPts val="0"/>
              </a:spcAft>
              <a:buClr>
                <a:schemeClr val="lt1"/>
              </a:buClr>
              <a:buSzPts val="1400"/>
              <a:buFont typeface="Manrope"/>
              <a:buNone/>
              <a:defRPr>
                <a:latin typeface="Manrope"/>
                <a:ea typeface="Manrope"/>
                <a:cs typeface="Manrope"/>
                <a:sym typeface="Manrope"/>
              </a:defRPr>
            </a:lvl7pPr>
            <a:lvl8pPr lvl="7">
              <a:spcBef>
                <a:spcPts val="0"/>
              </a:spcBef>
              <a:spcAft>
                <a:spcPts val="0"/>
              </a:spcAft>
              <a:buClr>
                <a:schemeClr val="lt1"/>
              </a:buClr>
              <a:buSzPts val="1400"/>
              <a:buFont typeface="Manrope"/>
              <a:buNone/>
              <a:defRPr>
                <a:latin typeface="Manrope"/>
                <a:ea typeface="Manrope"/>
                <a:cs typeface="Manrope"/>
                <a:sym typeface="Manrope"/>
              </a:defRPr>
            </a:lvl8pPr>
            <a:lvl9pPr lvl="8">
              <a:spcBef>
                <a:spcPts val="0"/>
              </a:spcBef>
              <a:spcAft>
                <a:spcPts val="0"/>
              </a:spcAft>
              <a:buClr>
                <a:schemeClr val="lt1"/>
              </a:buClr>
              <a:buSzPts val="1400"/>
              <a:buFont typeface="Manrope"/>
              <a:buNone/>
              <a:defRPr>
                <a:latin typeface="Manrope"/>
                <a:ea typeface="Manrope"/>
                <a:cs typeface="Manrope"/>
                <a:sym typeface="Manrope"/>
              </a:defRPr>
            </a:lvl9pPr>
          </a:lstStyle>
          <a:p>
            <a:endParaRPr/>
          </a:p>
        </p:txBody>
      </p:sp>
      <p:sp>
        <p:nvSpPr>
          <p:cNvPr id="292" name="Google Shape;292;p13"/>
          <p:cNvSpPr/>
          <p:nvPr/>
        </p:nvSpPr>
        <p:spPr>
          <a:xfrm>
            <a:off x="8352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93" name="Google Shape;293;p13"/>
          <p:cNvSpPr/>
          <p:nvPr/>
        </p:nvSpPr>
        <p:spPr>
          <a:xfrm>
            <a:off x="32736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94" name="Google Shape;294;p13"/>
          <p:cNvSpPr/>
          <p:nvPr/>
        </p:nvSpPr>
        <p:spPr>
          <a:xfrm>
            <a:off x="57120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295" name="Google Shape;295;p13"/>
          <p:cNvSpPr/>
          <p:nvPr/>
        </p:nvSpPr>
        <p:spPr>
          <a:xfrm>
            <a:off x="81504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cxnSp>
        <p:nvCxnSpPr>
          <p:cNvPr id="296" name="Google Shape;296;p13"/>
          <p:cNvCxnSpPr/>
          <p:nvPr/>
        </p:nvCxnSpPr>
        <p:spPr>
          <a:xfrm>
            <a:off x="0" y="457191"/>
            <a:ext cx="9140400" cy="0"/>
          </a:xfrm>
          <a:prstGeom prst="straightConnector1">
            <a:avLst/>
          </a:prstGeom>
          <a:noFill/>
          <a:ln w="9525" cap="flat" cmpd="sng">
            <a:solidFill>
              <a:schemeClr val="accent4"/>
            </a:solidFill>
            <a:prstDash val="solid"/>
            <a:round/>
            <a:headEnd type="none" w="sm" len="sm"/>
            <a:tailEnd type="none" w="sm" len="sm"/>
          </a:ln>
        </p:spPr>
      </p:cxnSp>
      <p:cxnSp>
        <p:nvCxnSpPr>
          <p:cNvPr id="297" name="Google Shape;297;p13"/>
          <p:cNvCxnSpPr/>
          <p:nvPr/>
        </p:nvCxnSpPr>
        <p:spPr>
          <a:xfrm>
            <a:off x="0" y="524791"/>
            <a:ext cx="9140400" cy="0"/>
          </a:xfrm>
          <a:prstGeom prst="straightConnector1">
            <a:avLst/>
          </a:prstGeom>
          <a:noFill/>
          <a:ln w="9525" cap="flat" cmpd="sng">
            <a:solidFill>
              <a:schemeClr val="accent4"/>
            </a:solidFill>
            <a:prstDash val="solid"/>
            <a:round/>
            <a:headEnd type="none" w="sm" len="sm"/>
            <a:tailEnd type="none" w="sm" len="sm"/>
          </a:ln>
        </p:spPr>
      </p:cxnSp>
      <p:sp>
        <p:nvSpPr>
          <p:cNvPr id="298" name="Google Shape;298;p13"/>
          <p:cNvSpPr txBox="1">
            <a:spLocks noGrp="1"/>
          </p:cNvSpPr>
          <p:nvPr>
            <p:ph type="title" idx="3"/>
          </p:nvPr>
        </p:nvSpPr>
        <p:spPr>
          <a:xfrm rot="-130161">
            <a:off x="5805931" y="3651002"/>
            <a:ext cx="2662908" cy="733131"/>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000"/>
              <a:buNone/>
              <a:defRPr sz="1000">
                <a:solidFill>
                  <a:schemeClr val="dk1"/>
                </a:solidFill>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extLst>
      <p:ext uri="{BB962C8B-B14F-4D97-AF65-F5344CB8AC3E}">
        <p14:creationId xmlns:p14="http://schemas.microsoft.com/office/powerpoint/2010/main" val="2206308523"/>
      </p:ext>
    </p:extLst>
  </p:cSld>
  <p:clrMapOvr>
    <a:masterClrMapping/>
  </p:clrMapOvr>
  <p:extLst>
    <p:ext uri="{DCECCB84-F9BA-43D5-87BE-67443E8EF086}">
      <p15:sldGuideLst xmlns:p15="http://schemas.microsoft.com/office/powerpoint/2012/main">
        <p15:guide id="1" pos="32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pic>
        <p:nvPicPr>
          <p:cNvPr id="74" name="Google Shape;74;p6"/>
          <p:cNvPicPr preferRelativeResize="0"/>
          <p:nvPr/>
        </p:nvPicPr>
        <p:blipFill rotWithShape="1">
          <a:blip r:embed="rId2">
            <a:alphaModFix amt="20000"/>
          </a:blip>
          <a:srcRect/>
          <a:stretch/>
        </p:blipFill>
        <p:spPr>
          <a:xfrm>
            <a:off x="0" y="0"/>
            <a:ext cx="9144000" cy="5143500"/>
          </a:xfrm>
          <a:prstGeom prst="rect">
            <a:avLst/>
          </a:prstGeom>
          <a:noFill/>
          <a:ln>
            <a:noFill/>
          </a:ln>
        </p:spPr>
      </p:pic>
      <p:sp>
        <p:nvSpPr>
          <p:cNvPr id="75" name="Google Shape;75;p6"/>
          <p:cNvSpPr/>
          <p:nvPr/>
        </p:nvSpPr>
        <p:spPr>
          <a:xfrm>
            <a:off x="198225" y="221925"/>
            <a:ext cx="87579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76" name="Google Shape;76;p6"/>
          <p:cNvGrpSpPr/>
          <p:nvPr/>
        </p:nvGrpSpPr>
        <p:grpSpPr>
          <a:xfrm>
            <a:off x="358550" y="593475"/>
            <a:ext cx="187800" cy="3956550"/>
            <a:chOff x="386025" y="588225"/>
            <a:chExt cx="187800" cy="3956550"/>
          </a:xfrm>
        </p:grpSpPr>
        <p:sp>
          <p:nvSpPr>
            <p:cNvPr id="77" name="Google Shape;77;p6"/>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78" name="Google Shape;78;p6"/>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79" name="Google Shape;79;p6"/>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80" name="Google Shape;80;p6"/>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81" name="Google Shape;81;p6"/>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82" name="Google Shape;82;p6"/>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83" name="Google Shape;83;p6"/>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cxnSp>
        <p:nvCxnSpPr>
          <p:cNvPr id="84" name="Google Shape;84;p6"/>
          <p:cNvCxnSpPr/>
          <p:nvPr/>
        </p:nvCxnSpPr>
        <p:spPr>
          <a:xfrm>
            <a:off x="719875" y="231775"/>
            <a:ext cx="0" cy="4684800"/>
          </a:xfrm>
          <a:prstGeom prst="straightConnector1">
            <a:avLst/>
          </a:prstGeom>
          <a:noFill/>
          <a:ln w="19050" cap="flat" cmpd="sng">
            <a:solidFill>
              <a:schemeClr val="dk2"/>
            </a:solidFill>
            <a:prstDash val="solid"/>
            <a:round/>
            <a:headEnd type="none" w="med" len="med"/>
            <a:tailEnd type="none" w="med" len="med"/>
          </a:ln>
        </p:spPr>
      </p:cxnSp>
      <p:sp>
        <p:nvSpPr>
          <p:cNvPr id="85" name="Google Shape;8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299"/>
        <p:cNvGrpSpPr/>
        <p:nvPr/>
      </p:nvGrpSpPr>
      <p:grpSpPr>
        <a:xfrm>
          <a:off x="0" y="0"/>
          <a:ext cx="0" cy="0"/>
          <a:chOff x="0" y="0"/>
          <a:chExt cx="0" cy="0"/>
        </a:xfrm>
      </p:grpSpPr>
      <p:grpSp>
        <p:nvGrpSpPr>
          <p:cNvPr id="300" name="Google Shape;300;p14"/>
          <p:cNvGrpSpPr/>
          <p:nvPr/>
        </p:nvGrpSpPr>
        <p:grpSpPr>
          <a:xfrm>
            <a:off x="0" y="-6300"/>
            <a:ext cx="9143705" cy="5150040"/>
            <a:chOff x="11751" y="-6300"/>
            <a:chExt cx="9190577" cy="5150040"/>
          </a:xfrm>
        </p:grpSpPr>
        <p:grpSp>
          <p:nvGrpSpPr>
            <p:cNvPr id="301" name="Google Shape;301;p14"/>
            <p:cNvGrpSpPr/>
            <p:nvPr/>
          </p:nvGrpSpPr>
          <p:grpSpPr>
            <a:xfrm>
              <a:off x="11751" y="-6300"/>
              <a:ext cx="4777902" cy="2703033"/>
              <a:chOff x="11750" y="-6290"/>
              <a:chExt cx="9125100" cy="5162400"/>
            </a:xfrm>
          </p:grpSpPr>
          <p:cxnSp>
            <p:nvCxnSpPr>
              <p:cNvPr id="302" name="Google Shape;302;p14"/>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3" name="Google Shape;303;p14"/>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4" name="Google Shape;304;p14"/>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5" name="Google Shape;305;p14"/>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6" name="Google Shape;306;p14"/>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7" name="Google Shape;307;p14"/>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8" name="Google Shape;308;p14"/>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09" name="Google Shape;309;p14"/>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0" name="Google Shape;310;p14"/>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1" name="Google Shape;311;p14"/>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2" name="Google Shape;312;p14"/>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3" name="Google Shape;313;p14"/>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14" name="Google Shape;314;p14"/>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5" name="Google Shape;315;p14"/>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6" name="Google Shape;316;p14"/>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7" name="Google Shape;317;p14"/>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8" name="Google Shape;318;p14"/>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9" name="Google Shape;319;p14"/>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0" name="Google Shape;320;p14"/>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1" name="Google Shape;321;p14"/>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2" name="Google Shape;322;p14"/>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3" name="Google Shape;323;p14"/>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24" name="Google Shape;324;p14"/>
            <p:cNvGrpSpPr/>
            <p:nvPr/>
          </p:nvGrpSpPr>
          <p:grpSpPr>
            <a:xfrm>
              <a:off x="11751" y="2440707"/>
              <a:ext cx="4777902" cy="2703033"/>
              <a:chOff x="11750" y="-6290"/>
              <a:chExt cx="9125100" cy="5162400"/>
            </a:xfrm>
          </p:grpSpPr>
          <p:cxnSp>
            <p:nvCxnSpPr>
              <p:cNvPr id="325" name="Google Shape;325;p14"/>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26" name="Google Shape;326;p14"/>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27" name="Google Shape;327;p14"/>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28" name="Google Shape;328;p14"/>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29" name="Google Shape;329;p14"/>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0" name="Google Shape;330;p14"/>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1" name="Google Shape;331;p14"/>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2" name="Google Shape;332;p14"/>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3" name="Google Shape;333;p14"/>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4" name="Google Shape;334;p14"/>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5" name="Google Shape;335;p14"/>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6" name="Google Shape;336;p14"/>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37" name="Google Shape;337;p14"/>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38" name="Google Shape;338;p14"/>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39" name="Google Shape;339;p14"/>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0" name="Google Shape;340;p14"/>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1" name="Google Shape;341;p14"/>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2" name="Google Shape;342;p14"/>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3" name="Google Shape;343;p14"/>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4" name="Google Shape;344;p14"/>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5" name="Google Shape;345;p14"/>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46" name="Google Shape;346;p14"/>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47" name="Google Shape;347;p14"/>
            <p:cNvGrpSpPr/>
            <p:nvPr/>
          </p:nvGrpSpPr>
          <p:grpSpPr>
            <a:xfrm>
              <a:off x="4424426" y="-6300"/>
              <a:ext cx="4777902" cy="2703033"/>
              <a:chOff x="11750" y="-6290"/>
              <a:chExt cx="9125100" cy="5162400"/>
            </a:xfrm>
          </p:grpSpPr>
          <p:cxnSp>
            <p:nvCxnSpPr>
              <p:cNvPr id="348" name="Google Shape;348;p14"/>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49" name="Google Shape;349;p14"/>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0" name="Google Shape;350;p14"/>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1" name="Google Shape;351;p14"/>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2" name="Google Shape;352;p14"/>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3" name="Google Shape;353;p14"/>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4" name="Google Shape;354;p14"/>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5" name="Google Shape;355;p14"/>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6" name="Google Shape;356;p14"/>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7" name="Google Shape;357;p14"/>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8" name="Google Shape;358;p14"/>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9" name="Google Shape;359;p14"/>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60" name="Google Shape;360;p14"/>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1" name="Google Shape;361;p14"/>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2" name="Google Shape;362;p14"/>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3" name="Google Shape;363;p14"/>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4" name="Google Shape;364;p14"/>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5" name="Google Shape;365;p14"/>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6" name="Google Shape;366;p14"/>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7" name="Google Shape;367;p14"/>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8" name="Google Shape;368;p14"/>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69" name="Google Shape;369;p14"/>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70" name="Google Shape;370;p14"/>
            <p:cNvGrpSpPr/>
            <p:nvPr/>
          </p:nvGrpSpPr>
          <p:grpSpPr>
            <a:xfrm>
              <a:off x="4424426" y="2440707"/>
              <a:ext cx="4777902" cy="2703033"/>
              <a:chOff x="11750" y="-6290"/>
              <a:chExt cx="9125100" cy="5162400"/>
            </a:xfrm>
          </p:grpSpPr>
          <p:cxnSp>
            <p:nvCxnSpPr>
              <p:cNvPr id="371" name="Google Shape;371;p14"/>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2" name="Google Shape;372;p14"/>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3" name="Google Shape;373;p14"/>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4" name="Google Shape;374;p14"/>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5" name="Google Shape;375;p14"/>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6" name="Google Shape;376;p14"/>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7" name="Google Shape;377;p14"/>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8" name="Google Shape;378;p14"/>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9" name="Google Shape;379;p14"/>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0" name="Google Shape;380;p14"/>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1" name="Google Shape;381;p14"/>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2" name="Google Shape;382;p14"/>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3" name="Google Shape;383;p14"/>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4" name="Google Shape;384;p14"/>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5" name="Google Shape;385;p14"/>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6" name="Google Shape;386;p14"/>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7" name="Google Shape;387;p14"/>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8" name="Google Shape;388;p14"/>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89" name="Google Shape;389;p14"/>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90" name="Google Shape;390;p14"/>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91" name="Google Shape;391;p14"/>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92" name="Google Shape;392;p14"/>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sp>
        <p:nvSpPr>
          <p:cNvPr id="393" name="Google Shape;393;p14"/>
          <p:cNvSpPr txBox="1">
            <a:spLocks noGrp="1"/>
          </p:cNvSpPr>
          <p:nvPr>
            <p:ph type="title"/>
          </p:nvPr>
        </p:nvSpPr>
        <p:spPr>
          <a:xfrm>
            <a:off x="508875" y="874875"/>
            <a:ext cx="3003300" cy="557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3000"/>
              <a:buNone/>
              <a:defRPr b="0"/>
            </a:lvl1pPr>
            <a:lvl2pPr lvl="1">
              <a:lnSpc>
                <a:spcPct val="100000"/>
              </a:lnSpc>
              <a:spcBef>
                <a:spcPts val="0"/>
              </a:spcBef>
              <a:spcAft>
                <a:spcPts val="0"/>
              </a:spcAft>
              <a:buClr>
                <a:schemeClr val="lt1"/>
              </a:buClr>
              <a:buSzPts val="1400"/>
              <a:buNone/>
              <a:defRPr/>
            </a:lvl2pPr>
            <a:lvl3pPr lvl="2">
              <a:lnSpc>
                <a:spcPct val="100000"/>
              </a:lnSpc>
              <a:spcBef>
                <a:spcPts val="0"/>
              </a:spcBef>
              <a:spcAft>
                <a:spcPts val="0"/>
              </a:spcAft>
              <a:buClr>
                <a:schemeClr val="lt1"/>
              </a:buClr>
              <a:buSzPts val="1400"/>
              <a:buNone/>
              <a:defRPr/>
            </a:lvl3pPr>
            <a:lvl4pPr lvl="3">
              <a:lnSpc>
                <a:spcPct val="100000"/>
              </a:lnSpc>
              <a:spcBef>
                <a:spcPts val="0"/>
              </a:spcBef>
              <a:spcAft>
                <a:spcPts val="0"/>
              </a:spcAft>
              <a:buClr>
                <a:schemeClr val="lt1"/>
              </a:buClr>
              <a:buSzPts val="1400"/>
              <a:buNone/>
              <a:defRPr/>
            </a:lvl4pPr>
            <a:lvl5pPr lvl="4">
              <a:lnSpc>
                <a:spcPct val="100000"/>
              </a:lnSpc>
              <a:spcBef>
                <a:spcPts val="0"/>
              </a:spcBef>
              <a:spcAft>
                <a:spcPts val="0"/>
              </a:spcAft>
              <a:buClr>
                <a:schemeClr val="lt1"/>
              </a:buClr>
              <a:buSzPts val="1400"/>
              <a:buNone/>
              <a:defRPr/>
            </a:lvl5pPr>
            <a:lvl6pPr lvl="5">
              <a:lnSpc>
                <a:spcPct val="100000"/>
              </a:lnSpc>
              <a:spcBef>
                <a:spcPts val="0"/>
              </a:spcBef>
              <a:spcAft>
                <a:spcPts val="0"/>
              </a:spcAft>
              <a:buClr>
                <a:schemeClr val="lt1"/>
              </a:buClr>
              <a:buSzPts val="1400"/>
              <a:buNone/>
              <a:defRPr/>
            </a:lvl6pPr>
            <a:lvl7pPr lvl="6">
              <a:lnSpc>
                <a:spcPct val="100000"/>
              </a:lnSpc>
              <a:spcBef>
                <a:spcPts val="0"/>
              </a:spcBef>
              <a:spcAft>
                <a:spcPts val="0"/>
              </a:spcAft>
              <a:buClr>
                <a:schemeClr val="lt1"/>
              </a:buClr>
              <a:buSzPts val="1400"/>
              <a:buNone/>
              <a:defRPr/>
            </a:lvl7pPr>
            <a:lvl8pPr lvl="7">
              <a:lnSpc>
                <a:spcPct val="100000"/>
              </a:lnSpc>
              <a:spcBef>
                <a:spcPts val="0"/>
              </a:spcBef>
              <a:spcAft>
                <a:spcPts val="0"/>
              </a:spcAft>
              <a:buClr>
                <a:schemeClr val="lt1"/>
              </a:buClr>
              <a:buSzPts val="1400"/>
              <a:buNone/>
              <a:defRPr/>
            </a:lvl8pPr>
            <a:lvl9pPr lvl="8">
              <a:lnSpc>
                <a:spcPct val="100000"/>
              </a:lnSpc>
              <a:spcBef>
                <a:spcPts val="0"/>
              </a:spcBef>
              <a:spcAft>
                <a:spcPts val="0"/>
              </a:spcAft>
              <a:buClr>
                <a:schemeClr val="lt1"/>
              </a:buClr>
              <a:buSzPts val="1400"/>
              <a:buNone/>
              <a:defRPr/>
            </a:lvl9pPr>
          </a:lstStyle>
          <a:p>
            <a:endParaRPr/>
          </a:p>
        </p:txBody>
      </p:sp>
      <p:sp>
        <p:nvSpPr>
          <p:cNvPr id="394" name="Google Shape;394;p14"/>
          <p:cNvSpPr txBox="1">
            <a:spLocks noGrp="1"/>
          </p:cNvSpPr>
          <p:nvPr>
            <p:ph type="body" idx="1"/>
          </p:nvPr>
        </p:nvSpPr>
        <p:spPr>
          <a:xfrm>
            <a:off x="508875" y="1539275"/>
            <a:ext cx="3488400" cy="11823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200"/>
              <a:buNone/>
              <a:defRPr/>
            </a:lvl1pPr>
            <a:lvl2pPr marL="914400" lvl="1" indent="-228600">
              <a:lnSpc>
                <a:spcPct val="100000"/>
              </a:lnSpc>
              <a:spcBef>
                <a:spcPts val="0"/>
              </a:spcBef>
              <a:spcAft>
                <a:spcPts val="0"/>
              </a:spcAft>
              <a:buSzPts val="1200"/>
              <a:buNone/>
              <a:defRPr/>
            </a:lvl2pPr>
            <a:lvl3pPr marL="1371600" lvl="2" indent="-228600">
              <a:lnSpc>
                <a:spcPct val="100000"/>
              </a:lnSpc>
              <a:spcBef>
                <a:spcPts val="0"/>
              </a:spcBef>
              <a:spcAft>
                <a:spcPts val="0"/>
              </a:spcAft>
              <a:buSzPts val="1200"/>
              <a:buNone/>
              <a:defRPr/>
            </a:lvl3pPr>
            <a:lvl4pPr marL="1828800" lvl="3" indent="-228600">
              <a:lnSpc>
                <a:spcPct val="100000"/>
              </a:lnSpc>
              <a:spcBef>
                <a:spcPts val="0"/>
              </a:spcBef>
              <a:spcAft>
                <a:spcPts val="0"/>
              </a:spcAft>
              <a:buSzPts val="1200"/>
              <a:buNone/>
              <a:defRPr/>
            </a:lvl4pPr>
            <a:lvl5pPr marL="2286000" lvl="4" indent="-228600">
              <a:lnSpc>
                <a:spcPct val="100000"/>
              </a:lnSpc>
              <a:spcBef>
                <a:spcPts val="0"/>
              </a:spcBef>
              <a:spcAft>
                <a:spcPts val="0"/>
              </a:spcAft>
              <a:buSzPts val="1200"/>
              <a:buNone/>
              <a:defRPr/>
            </a:lvl5pPr>
            <a:lvl6pPr marL="2743200" lvl="5" indent="-228600">
              <a:lnSpc>
                <a:spcPct val="100000"/>
              </a:lnSpc>
              <a:spcBef>
                <a:spcPts val="0"/>
              </a:spcBef>
              <a:spcAft>
                <a:spcPts val="0"/>
              </a:spcAft>
              <a:buSzPts val="1200"/>
              <a:buNone/>
              <a:defRPr/>
            </a:lvl6pPr>
            <a:lvl7pPr marL="3200400" lvl="6" indent="-228600">
              <a:lnSpc>
                <a:spcPct val="100000"/>
              </a:lnSpc>
              <a:spcBef>
                <a:spcPts val="0"/>
              </a:spcBef>
              <a:spcAft>
                <a:spcPts val="0"/>
              </a:spcAft>
              <a:buSzPts val="1200"/>
              <a:buNone/>
              <a:defRPr/>
            </a:lvl7pPr>
            <a:lvl8pPr marL="3657600" lvl="7" indent="-228600">
              <a:lnSpc>
                <a:spcPct val="100000"/>
              </a:lnSpc>
              <a:spcBef>
                <a:spcPts val="0"/>
              </a:spcBef>
              <a:spcAft>
                <a:spcPts val="0"/>
              </a:spcAft>
              <a:buSzPts val="1200"/>
              <a:buNone/>
              <a:defRPr/>
            </a:lvl8pPr>
            <a:lvl9pPr marL="4114800" lvl="8" indent="-228600">
              <a:lnSpc>
                <a:spcPct val="100000"/>
              </a:lnSpc>
              <a:spcBef>
                <a:spcPts val="0"/>
              </a:spcBef>
              <a:spcAft>
                <a:spcPts val="0"/>
              </a:spcAft>
              <a:buSzPts val="1200"/>
              <a:buNone/>
              <a:defRPr/>
            </a:lvl9pPr>
          </a:lstStyle>
          <a:p>
            <a:endParaRPr/>
          </a:p>
        </p:txBody>
      </p:sp>
      <p:sp>
        <p:nvSpPr>
          <p:cNvPr id="395" name="Google Shape;395;p14"/>
          <p:cNvSpPr txBox="1">
            <a:spLocks noGrp="1"/>
          </p:cNvSpPr>
          <p:nvPr>
            <p:ph type="title" idx="2"/>
          </p:nvPr>
        </p:nvSpPr>
        <p:spPr>
          <a:xfrm rot="-173518">
            <a:off x="5146753" y="4388081"/>
            <a:ext cx="1974114" cy="245408"/>
          </a:xfrm>
          <a:prstGeom prst="rect">
            <a:avLst/>
          </a:prstGeom>
          <a:solidFill>
            <a:schemeClr val="accent6"/>
          </a:solidFill>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396" name="Google Shape;396;p14"/>
          <p:cNvSpPr txBox="1">
            <a:spLocks noGrp="1"/>
          </p:cNvSpPr>
          <p:nvPr>
            <p:ph type="title" idx="3"/>
          </p:nvPr>
        </p:nvSpPr>
        <p:spPr>
          <a:xfrm rot="-130161">
            <a:off x="5801505" y="3629872"/>
            <a:ext cx="2662908" cy="632256"/>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Tree>
    <p:extLst>
      <p:ext uri="{BB962C8B-B14F-4D97-AF65-F5344CB8AC3E}">
        <p14:creationId xmlns:p14="http://schemas.microsoft.com/office/powerpoint/2010/main" val="4081123340"/>
      </p:ext>
    </p:extLst>
  </p:cSld>
  <p:clrMapOvr>
    <a:masterClrMapping/>
  </p:clrMapOvr>
  <p:extLst>
    <p:ext uri="{DCECCB84-F9BA-43D5-87BE-67443E8EF086}">
      <p15:sldGuideLst xmlns:p15="http://schemas.microsoft.com/office/powerpoint/2012/main">
        <p15:guide id="1" pos="325">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section title and description">
  <p:cSld name="Custom section title and description">
    <p:spTree>
      <p:nvGrpSpPr>
        <p:cNvPr id="1" name="Shape 397"/>
        <p:cNvGrpSpPr/>
        <p:nvPr/>
      </p:nvGrpSpPr>
      <p:grpSpPr>
        <a:xfrm>
          <a:off x="0" y="0"/>
          <a:ext cx="0" cy="0"/>
          <a:chOff x="0" y="0"/>
          <a:chExt cx="0" cy="0"/>
        </a:xfrm>
      </p:grpSpPr>
      <p:grpSp>
        <p:nvGrpSpPr>
          <p:cNvPr id="398" name="Google Shape;398;p15"/>
          <p:cNvGrpSpPr/>
          <p:nvPr/>
        </p:nvGrpSpPr>
        <p:grpSpPr>
          <a:xfrm>
            <a:off x="0" y="939481"/>
            <a:ext cx="9144000" cy="3964219"/>
            <a:chOff x="0" y="939481"/>
            <a:chExt cx="9144000" cy="3964219"/>
          </a:xfrm>
        </p:grpSpPr>
        <p:cxnSp>
          <p:nvCxnSpPr>
            <p:cNvPr id="399" name="Google Shape;399;p15"/>
            <p:cNvCxnSpPr/>
            <p:nvPr/>
          </p:nvCxnSpPr>
          <p:spPr>
            <a:xfrm>
              <a:off x="0" y="939481"/>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0" name="Google Shape;400;p15"/>
            <p:cNvCxnSpPr/>
            <p:nvPr/>
          </p:nvCxnSpPr>
          <p:spPr>
            <a:xfrm>
              <a:off x="0" y="28463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1" name="Google Shape;401;p15"/>
            <p:cNvCxnSpPr/>
            <p:nvPr/>
          </p:nvCxnSpPr>
          <p:spPr>
            <a:xfrm>
              <a:off x="0" y="30749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2" name="Google Shape;402;p15"/>
            <p:cNvCxnSpPr/>
            <p:nvPr/>
          </p:nvCxnSpPr>
          <p:spPr>
            <a:xfrm>
              <a:off x="0" y="33035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3" name="Google Shape;403;p15"/>
            <p:cNvCxnSpPr/>
            <p:nvPr/>
          </p:nvCxnSpPr>
          <p:spPr>
            <a:xfrm>
              <a:off x="0" y="35321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4" name="Google Shape;404;p15"/>
            <p:cNvCxnSpPr/>
            <p:nvPr/>
          </p:nvCxnSpPr>
          <p:spPr>
            <a:xfrm>
              <a:off x="0" y="37607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5" name="Google Shape;405;p15"/>
            <p:cNvCxnSpPr/>
            <p:nvPr/>
          </p:nvCxnSpPr>
          <p:spPr>
            <a:xfrm>
              <a:off x="0" y="39893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6" name="Google Shape;406;p15"/>
            <p:cNvCxnSpPr/>
            <p:nvPr/>
          </p:nvCxnSpPr>
          <p:spPr>
            <a:xfrm>
              <a:off x="0" y="42179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7" name="Google Shape;407;p15"/>
            <p:cNvCxnSpPr/>
            <p:nvPr/>
          </p:nvCxnSpPr>
          <p:spPr>
            <a:xfrm>
              <a:off x="0" y="44465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8" name="Google Shape;408;p15"/>
            <p:cNvCxnSpPr/>
            <p:nvPr/>
          </p:nvCxnSpPr>
          <p:spPr>
            <a:xfrm>
              <a:off x="0" y="46751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409" name="Google Shape;409;p15"/>
            <p:cNvCxnSpPr/>
            <p:nvPr/>
          </p:nvCxnSpPr>
          <p:spPr>
            <a:xfrm>
              <a:off x="0" y="4903700"/>
              <a:ext cx="9144000" cy="0"/>
            </a:xfrm>
            <a:prstGeom prst="straightConnector1">
              <a:avLst/>
            </a:prstGeom>
            <a:noFill/>
            <a:ln w="9525" cap="flat" cmpd="sng">
              <a:solidFill>
                <a:schemeClr val="accent5"/>
              </a:solidFill>
              <a:prstDash val="solid"/>
              <a:round/>
              <a:headEnd type="none" w="sm" len="sm"/>
              <a:tailEnd type="none" w="sm" len="sm"/>
            </a:ln>
          </p:spPr>
        </p:cxnSp>
      </p:grpSp>
      <p:sp>
        <p:nvSpPr>
          <p:cNvPr id="410" name="Google Shape;410;p15"/>
          <p:cNvSpPr/>
          <p:nvPr/>
        </p:nvSpPr>
        <p:spPr>
          <a:xfrm rot="341415">
            <a:off x="4870163" y="329972"/>
            <a:ext cx="3279862" cy="460671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nvGrpSpPr>
          <p:cNvPr id="411" name="Google Shape;411;p15"/>
          <p:cNvGrpSpPr/>
          <p:nvPr/>
        </p:nvGrpSpPr>
        <p:grpSpPr>
          <a:xfrm rot="341264">
            <a:off x="4864199" y="350512"/>
            <a:ext cx="184449" cy="4334311"/>
            <a:chOff x="5380497" y="383100"/>
            <a:chExt cx="189628" cy="4456010"/>
          </a:xfrm>
        </p:grpSpPr>
        <p:grpSp>
          <p:nvGrpSpPr>
            <p:cNvPr id="412" name="Google Shape;412;p15"/>
            <p:cNvGrpSpPr/>
            <p:nvPr/>
          </p:nvGrpSpPr>
          <p:grpSpPr>
            <a:xfrm>
              <a:off x="5380497" y="383100"/>
              <a:ext cx="189628" cy="981668"/>
              <a:chOff x="5380497" y="383100"/>
              <a:chExt cx="189628" cy="981668"/>
            </a:xfrm>
          </p:grpSpPr>
          <p:grpSp>
            <p:nvGrpSpPr>
              <p:cNvPr id="413" name="Google Shape;413;p15"/>
              <p:cNvGrpSpPr/>
              <p:nvPr/>
            </p:nvGrpSpPr>
            <p:grpSpPr>
              <a:xfrm>
                <a:off x="5380497" y="383100"/>
                <a:ext cx="187974" cy="130800"/>
                <a:chOff x="4804925" y="764100"/>
                <a:chExt cx="187974" cy="130800"/>
              </a:xfrm>
            </p:grpSpPr>
            <p:sp>
              <p:nvSpPr>
                <p:cNvPr id="414" name="Google Shape;414;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15" name="Google Shape;415;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16" name="Google Shape;416;p15"/>
              <p:cNvGrpSpPr/>
              <p:nvPr/>
            </p:nvGrpSpPr>
            <p:grpSpPr>
              <a:xfrm>
                <a:off x="5382151" y="822110"/>
                <a:ext cx="187974" cy="130800"/>
                <a:chOff x="4804925" y="764100"/>
                <a:chExt cx="187974" cy="130800"/>
              </a:xfrm>
            </p:grpSpPr>
            <p:sp>
              <p:nvSpPr>
                <p:cNvPr id="417" name="Google Shape;417;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18" name="Google Shape;418;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19" name="Google Shape;419;p15"/>
              <p:cNvGrpSpPr/>
              <p:nvPr/>
            </p:nvGrpSpPr>
            <p:grpSpPr>
              <a:xfrm>
                <a:off x="5382151" y="1233968"/>
                <a:ext cx="187974" cy="130800"/>
                <a:chOff x="4804925" y="764100"/>
                <a:chExt cx="187974" cy="130800"/>
              </a:xfrm>
            </p:grpSpPr>
            <p:sp>
              <p:nvSpPr>
                <p:cNvPr id="420" name="Google Shape;420;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21" name="Google Shape;421;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22" name="Google Shape;422;p15"/>
            <p:cNvGrpSpPr/>
            <p:nvPr/>
          </p:nvGrpSpPr>
          <p:grpSpPr>
            <a:xfrm>
              <a:off x="5380497" y="1678500"/>
              <a:ext cx="189628" cy="981668"/>
              <a:chOff x="5380497" y="383100"/>
              <a:chExt cx="189628" cy="981668"/>
            </a:xfrm>
          </p:grpSpPr>
          <p:grpSp>
            <p:nvGrpSpPr>
              <p:cNvPr id="423" name="Google Shape;423;p15"/>
              <p:cNvGrpSpPr/>
              <p:nvPr/>
            </p:nvGrpSpPr>
            <p:grpSpPr>
              <a:xfrm>
                <a:off x="5380497" y="383100"/>
                <a:ext cx="187974" cy="130800"/>
                <a:chOff x="4804925" y="764100"/>
                <a:chExt cx="187974" cy="130800"/>
              </a:xfrm>
            </p:grpSpPr>
            <p:sp>
              <p:nvSpPr>
                <p:cNvPr id="424" name="Google Shape;424;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25" name="Google Shape;425;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26" name="Google Shape;426;p15"/>
              <p:cNvGrpSpPr/>
              <p:nvPr/>
            </p:nvGrpSpPr>
            <p:grpSpPr>
              <a:xfrm>
                <a:off x="5382151" y="822110"/>
                <a:ext cx="187974" cy="130800"/>
                <a:chOff x="4804925" y="764100"/>
                <a:chExt cx="187974" cy="130800"/>
              </a:xfrm>
            </p:grpSpPr>
            <p:sp>
              <p:nvSpPr>
                <p:cNvPr id="427" name="Google Shape;427;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28" name="Google Shape;428;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29" name="Google Shape;429;p15"/>
              <p:cNvGrpSpPr/>
              <p:nvPr/>
            </p:nvGrpSpPr>
            <p:grpSpPr>
              <a:xfrm>
                <a:off x="5382151" y="1233968"/>
                <a:ext cx="187974" cy="130800"/>
                <a:chOff x="4804925" y="764100"/>
                <a:chExt cx="187974" cy="130800"/>
              </a:xfrm>
            </p:grpSpPr>
            <p:sp>
              <p:nvSpPr>
                <p:cNvPr id="430" name="Google Shape;430;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31" name="Google Shape;431;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32" name="Google Shape;432;p15"/>
            <p:cNvGrpSpPr/>
            <p:nvPr/>
          </p:nvGrpSpPr>
          <p:grpSpPr>
            <a:xfrm>
              <a:off x="5380497" y="2973900"/>
              <a:ext cx="189628" cy="981668"/>
              <a:chOff x="5380497" y="383100"/>
              <a:chExt cx="189628" cy="981668"/>
            </a:xfrm>
          </p:grpSpPr>
          <p:grpSp>
            <p:nvGrpSpPr>
              <p:cNvPr id="433" name="Google Shape;433;p15"/>
              <p:cNvGrpSpPr/>
              <p:nvPr/>
            </p:nvGrpSpPr>
            <p:grpSpPr>
              <a:xfrm>
                <a:off x="5380497" y="383100"/>
                <a:ext cx="187974" cy="130800"/>
                <a:chOff x="4804925" y="764100"/>
                <a:chExt cx="187974" cy="130800"/>
              </a:xfrm>
            </p:grpSpPr>
            <p:sp>
              <p:nvSpPr>
                <p:cNvPr id="434" name="Google Shape;434;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35" name="Google Shape;435;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36" name="Google Shape;436;p15"/>
              <p:cNvGrpSpPr/>
              <p:nvPr/>
            </p:nvGrpSpPr>
            <p:grpSpPr>
              <a:xfrm>
                <a:off x="5382151" y="822110"/>
                <a:ext cx="187974" cy="130800"/>
                <a:chOff x="4804925" y="764100"/>
                <a:chExt cx="187974" cy="130800"/>
              </a:xfrm>
            </p:grpSpPr>
            <p:sp>
              <p:nvSpPr>
                <p:cNvPr id="437" name="Google Shape;437;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38" name="Google Shape;438;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39" name="Google Shape;439;p15"/>
              <p:cNvGrpSpPr/>
              <p:nvPr/>
            </p:nvGrpSpPr>
            <p:grpSpPr>
              <a:xfrm>
                <a:off x="5382151" y="1233968"/>
                <a:ext cx="187974" cy="130800"/>
                <a:chOff x="4804925" y="764100"/>
                <a:chExt cx="187974" cy="130800"/>
              </a:xfrm>
            </p:grpSpPr>
            <p:sp>
              <p:nvSpPr>
                <p:cNvPr id="440" name="Google Shape;440;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41" name="Google Shape;441;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42" name="Google Shape;442;p15"/>
            <p:cNvGrpSpPr/>
            <p:nvPr/>
          </p:nvGrpSpPr>
          <p:grpSpPr>
            <a:xfrm>
              <a:off x="5380497" y="4269300"/>
              <a:ext cx="189628" cy="569810"/>
              <a:chOff x="5380497" y="383100"/>
              <a:chExt cx="189628" cy="569810"/>
            </a:xfrm>
          </p:grpSpPr>
          <p:grpSp>
            <p:nvGrpSpPr>
              <p:cNvPr id="443" name="Google Shape;443;p15"/>
              <p:cNvGrpSpPr/>
              <p:nvPr/>
            </p:nvGrpSpPr>
            <p:grpSpPr>
              <a:xfrm>
                <a:off x="5380497" y="383100"/>
                <a:ext cx="187974" cy="130800"/>
                <a:chOff x="4804925" y="764100"/>
                <a:chExt cx="187974" cy="130800"/>
              </a:xfrm>
            </p:grpSpPr>
            <p:sp>
              <p:nvSpPr>
                <p:cNvPr id="444" name="Google Shape;444;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45" name="Google Shape;445;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46" name="Google Shape;446;p15"/>
              <p:cNvGrpSpPr/>
              <p:nvPr/>
            </p:nvGrpSpPr>
            <p:grpSpPr>
              <a:xfrm>
                <a:off x="5382151" y="822110"/>
                <a:ext cx="187974" cy="130800"/>
                <a:chOff x="4804925" y="764100"/>
                <a:chExt cx="187974" cy="130800"/>
              </a:xfrm>
            </p:grpSpPr>
            <p:sp>
              <p:nvSpPr>
                <p:cNvPr id="447" name="Google Shape;447;p15"/>
                <p:cNvSpPr/>
                <p:nvPr/>
              </p:nvSpPr>
              <p:spPr>
                <a:xfrm>
                  <a:off x="4856699" y="764100"/>
                  <a:ext cx="136200" cy="130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48" name="Google Shape;448;p15"/>
                <p:cNvSpPr/>
                <p:nvPr/>
              </p:nvSpPr>
              <p:spPr>
                <a:xfrm>
                  <a:off x="4804925" y="811200"/>
                  <a:ext cx="61800" cy="36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sp>
        <p:nvSpPr>
          <p:cNvPr id="449" name="Google Shape;449;p15"/>
          <p:cNvSpPr/>
          <p:nvPr/>
        </p:nvSpPr>
        <p:spPr>
          <a:xfrm>
            <a:off x="5136896" y="329628"/>
            <a:ext cx="3280500" cy="46074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nvGrpSpPr>
          <p:cNvPr id="450" name="Google Shape;450;p15"/>
          <p:cNvGrpSpPr/>
          <p:nvPr/>
        </p:nvGrpSpPr>
        <p:grpSpPr>
          <a:xfrm>
            <a:off x="5137471" y="504148"/>
            <a:ext cx="184470" cy="4334807"/>
            <a:chOff x="5380497" y="383100"/>
            <a:chExt cx="189628" cy="4456010"/>
          </a:xfrm>
        </p:grpSpPr>
        <p:grpSp>
          <p:nvGrpSpPr>
            <p:cNvPr id="451" name="Google Shape;451;p15"/>
            <p:cNvGrpSpPr/>
            <p:nvPr/>
          </p:nvGrpSpPr>
          <p:grpSpPr>
            <a:xfrm>
              <a:off x="5380497" y="383100"/>
              <a:ext cx="189628" cy="981668"/>
              <a:chOff x="5380497" y="383100"/>
              <a:chExt cx="189628" cy="981668"/>
            </a:xfrm>
          </p:grpSpPr>
          <p:grpSp>
            <p:nvGrpSpPr>
              <p:cNvPr id="452" name="Google Shape;452;p15"/>
              <p:cNvGrpSpPr/>
              <p:nvPr/>
            </p:nvGrpSpPr>
            <p:grpSpPr>
              <a:xfrm>
                <a:off x="5380497" y="383100"/>
                <a:ext cx="187974" cy="130800"/>
                <a:chOff x="4804925" y="764100"/>
                <a:chExt cx="187974" cy="130800"/>
              </a:xfrm>
            </p:grpSpPr>
            <p:sp>
              <p:nvSpPr>
                <p:cNvPr id="453" name="Google Shape;453;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54" name="Google Shape;454;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55" name="Google Shape;455;p15"/>
              <p:cNvGrpSpPr/>
              <p:nvPr/>
            </p:nvGrpSpPr>
            <p:grpSpPr>
              <a:xfrm>
                <a:off x="5382151" y="822110"/>
                <a:ext cx="187974" cy="130800"/>
                <a:chOff x="4804925" y="764100"/>
                <a:chExt cx="187974" cy="130800"/>
              </a:xfrm>
            </p:grpSpPr>
            <p:sp>
              <p:nvSpPr>
                <p:cNvPr id="456" name="Google Shape;456;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57" name="Google Shape;457;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58" name="Google Shape;458;p15"/>
              <p:cNvGrpSpPr/>
              <p:nvPr/>
            </p:nvGrpSpPr>
            <p:grpSpPr>
              <a:xfrm>
                <a:off x="5382151" y="1233968"/>
                <a:ext cx="187974" cy="130800"/>
                <a:chOff x="4804925" y="764100"/>
                <a:chExt cx="187974" cy="130800"/>
              </a:xfrm>
            </p:grpSpPr>
            <p:sp>
              <p:nvSpPr>
                <p:cNvPr id="459" name="Google Shape;459;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60" name="Google Shape;460;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61" name="Google Shape;461;p15"/>
            <p:cNvGrpSpPr/>
            <p:nvPr/>
          </p:nvGrpSpPr>
          <p:grpSpPr>
            <a:xfrm>
              <a:off x="5380497" y="1678500"/>
              <a:ext cx="189628" cy="981668"/>
              <a:chOff x="5380497" y="383100"/>
              <a:chExt cx="189628" cy="981668"/>
            </a:xfrm>
          </p:grpSpPr>
          <p:grpSp>
            <p:nvGrpSpPr>
              <p:cNvPr id="462" name="Google Shape;462;p15"/>
              <p:cNvGrpSpPr/>
              <p:nvPr/>
            </p:nvGrpSpPr>
            <p:grpSpPr>
              <a:xfrm>
                <a:off x="5380497" y="383100"/>
                <a:ext cx="187974" cy="130800"/>
                <a:chOff x="4804925" y="764100"/>
                <a:chExt cx="187974" cy="130800"/>
              </a:xfrm>
            </p:grpSpPr>
            <p:sp>
              <p:nvSpPr>
                <p:cNvPr id="463" name="Google Shape;463;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64" name="Google Shape;464;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65" name="Google Shape;465;p15"/>
              <p:cNvGrpSpPr/>
              <p:nvPr/>
            </p:nvGrpSpPr>
            <p:grpSpPr>
              <a:xfrm>
                <a:off x="5382151" y="822110"/>
                <a:ext cx="187974" cy="130800"/>
                <a:chOff x="4804925" y="764100"/>
                <a:chExt cx="187974" cy="130800"/>
              </a:xfrm>
            </p:grpSpPr>
            <p:sp>
              <p:nvSpPr>
                <p:cNvPr id="466" name="Google Shape;466;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67" name="Google Shape;467;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68" name="Google Shape;468;p15"/>
              <p:cNvGrpSpPr/>
              <p:nvPr/>
            </p:nvGrpSpPr>
            <p:grpSpPr>
              <a:xfrm>
                <a:off x="5382151" y="1233968"/>
                <a:ext cx="187974" cy="130800"/>
                <a:chOff x="4804925" y="764100"/>
                <a:chExt cx="187974" cy="130800"/>
              </a:xfrm>
            </p:grpSpPr>
            <p:sp>
              <p:nvSpPr>
                <p:cNvPr id="469" name="Google Shape;469;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70" name="Google Shape;470;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71" name="Google Shape;471;p15"/>
            <p:cNvGrpSpPr/>
            <p:nvPr/>
          </p:nvGrpSpPr>
          <p:grpSpPr>
            <a:xfrm>
              <a:off x="5380497" y="2973900"/>
              <a:ext cx="189628" cy="981668"/>
              <a:chOff x="5380497" y="383100"/>
              <a:chExt cx="189628" cy="981668"/>
            </a:xfrm>
          </p:grpSpPr>
          <p:grpSp>
            <p:nvGrpSpPr>
              <p:cNvPr id="472" name="Google Shape;472;p15"/>
              <p:cNvGrpSpPr/>
              <p:nvPr/>
            </p:nvGrpSpPr>
            <p:grpSpPr>
              <a:xfrm>
                <a:off x="5380497" y="383100"/>
                <a:ext cx="187974" cy="130800"/>
                <a:chOff x="4804925" y="764100"/>
                <a:chExt cx="187974" cy="130800"/>
              </a:xfrm>
            </p:grpSpPr>
            <p:sp>
              <p:nvSpPr>
                <p:cNvPr id="473" name="Google Shape;473;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74" name="Google Shape;474;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75" name="Google Shape;475;p15"/>
              <p:cNvGrpSpPr/>
              <p:nvPr/>
            </p:nvGrpSpPr>
            <p:grpSpPr>
              <a:xfrm>
                <a:off x="5382151" y="822110"/>
                <a:ext cx="187974" cy="130800"/>
                <a:chOff x="4804925" y="764100"/>
                <a:chExt cx="187974" cy="130800"/>
              </a:xfrm>
            </p:grpSpPr>
            <p:sp>
              <p:nvSpPr>
                <p:cNvPr id="476" name="Google Shape;476;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77" name="Google Shape;477;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78" name="Google Shape;478;p15"/>
              <p:cNvGrpSpPr/>
              <p:nvPr/>
            </p:nvGrpSpPr>
            <p:grpSpPr>
              <a:xfrm>
                <a:off x="5382151" y="1233968"/>
                <a:ext cx="187974" cy="130800"/>
                <a:chOff x="4804925" y="764100"/>
                <a:chExt cx="187974" cy="130800"/>
              </a:xfrm>
            </p:grpSpPr>
            <p:sp>
              <p:nvSpPr>
                <p:cNvPr id="479" name="Google Shape;479;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80" name="Google Shape;480;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481" name="Google Shape;481;p15"/>
            <p:cNvGrpSpPr/>
            <p:nvPr/>
          </p:nvGrpSpPr>
          <p:grpSpPr>
            <a:xfrm>
              <a:off x="5380497" y="4269300"/>
              <a:ext cx="189628" cy="569810"/>
              <a:chOff x="5380497" y="383100"/>
              <a:chExt cx="189628" cy="569810"/>
            </a:xfrm>
          </p:grpSpPr>
          <p:grpSp>
            <p:nvGrpSpPr>
              <p:cNvPr id="482" name="Google Shape;482;p15"/>
              <p:cNvGrpSpPr/>
              <p:nvPr/>
            </p:nvGrpSpPr>
            <p:grpSpPr>
              <a:xfrm>
                <a:off x="5380497" y="383100"/>
                <a:ext cx="187974" cy="130800"/>
                <a:chOff x="4804925" y="764100"/>
                <a:chExt cx="187974" cy="130800"/>
              </a:xfrm>
            </p:grpSpPr>
            <p:sp>
              <p:nvSpPr>
                <p:cNvPr id="483" name="Google Shape;483;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84" name="Google Shape;484;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485" name="Google Shape;485;p15"/>
              <p:cNvGrpSpPr/>
              <p:nvPr/>
            </p:nvGrpSpPr>
            <p:grpSpPr>
              <a:xfrm>
                <a:off x="5382151" y="822110"/>
                <a:ext cx="187974" cy="130800"/>
                <a:chOff x="4804925" y="764100"/>
                <a:chExt cx="187974" cy="130800"/>
              </a:xfrm>
            </p:grpSpPr>
            <p:sp>
              <p:nvSpPr>
                <p:cNvPr id="486" name="Google Shape;486;p15"/>
                <p:cNvSpPr/>
                <p:nvPr/>
              </p:nvSpPr>
              <p:spPr>
                <a:xfrm>
                  <a:off x="4856699" y="764100"/>
                  <a:ext cx="136200" cy="130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487" name="Google Shape;487;p15"/>
                <p:cNvSpPr/>
                <p:nvPr/>
              </p:nvSpPr>
              <p:spPr>
                <a:xfrm>
                  <a:off x="4804925" y="811200"/>
                  <a:ext cx="61800" cy="3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sp>
        <p:nvSpPr>
          <p:cNvPr id="488" name="Google Shape;488;p15"/>
          <p:cNvSpPr txBox="1">
            <a:spLocks noGrp="1"/>
          </p:cNvSpPr>
          <p:nvPr>
            <p:ph type="body" idx="1"/>
          </p:nvPr>
        </p:nvSpPr>
        <p:spPr>
          <a:xfrm>
            <a:off x="5586600" y="641275"/>
            <a:ext cx="2627700" cy="3119400"/>
          </a:xfrm>
          <a:prstGeom prst="rect">
            <a:avLst/>
          </a:prstGeom>
        </p:spPr>
        <p:txBody>
          <a:bodyPr spcFirstLastPara="1" wrap="square" lIns="91425" tIns="91425" rIns="91425" bIns="91425" anchor="b" anchorCtr="0">
            <a:noAutofit/>
          </a:bodyPr>
          <a:lstStyle>
            <a:lvl1pPr marL="457200" lvl="0" indent="-317500">
              <a:spcBef>
                <a:spcPts val="0"/>
              </a:spcBef>
              <a:spcAft>
                <a:spcPts val="0"/>
              </a:spcAft>
              <a:buClr>
                <a:schemeClr val="lt1"/>
              </a:buClr>
              <a:buSzPts val="1400"/>
              <a:buChar char="●"/>
              <a:defRPr sz="1000">
                <a:latin typeface="Manrope Medium"/>
                <a:ea typeface="Manrope Medium"/>
                <a:cs typeface="Manrope Medium"/>
                <a:sym typeface="Manrope Medium"/>
              </a:defRPr>
            </a:lvl1pPr>
            <a:lvl2pPr marL="914400" lvl="1" indent="-317500">
              <a:spcBef>
                <a:spcPts val="0"/>
              </a:spcBef>
              <a:spcAft>
                <a:spcPts val="0"/>
              </a:spcAft>
              <a:buClr>
                <a:schemeClr val="lt1"/>
              </a:buClr>
              <a:buSzPts val="1400"/>
              <a:buChar char="○"/>
              <a:defRPr sz="1000">
                <a:latin typeface="Manrope Medium"/>
                <a:ea typeface="Manrope Medium"/>
                <a:cs typeface="Manrope Medium"/>
                <a:sym typeface="Manrope Medium"/>
              </a:defRPr>
            </a:lvl2pPr>
            <a:lvl3pPr marL="1371600" lvl="2" indent="-317500">
              <a:spcBef>
                <a:spcPts val="0"/>
              </a:spcBef>
              <a:spcAft>
                <a:spcPts val="0"/>
              </a:spcAft>
              <a:buClr>
                <a:schemeClr val="lt1"/>
              </a:buClr>
              <a:buSzPts val="1400"/>
              <a:buChar char="■"/>
              <a:defRPr sz="1000">
                <a:latin typeface="Manrope Medium"/>
                <a:ea typeface="Manrope Medium"/>
                <a:cs typeface="Manrope Medium"/>
                <a:sym typeface="Manrope Medium"/>
              </a:defRPr>
            </a:lvl3pPr>
            <a:lvl4pPr marL="1828800" lvl="3" indent="-317500">
              <a:spcBef>
                <a:spcPts val="0"/>
              </a:spcBef>
              <a:spcAft>
                <a:spcPts val="0"/>
              </a:spcAft>
              <a:buClr>
                <a:schemeClr val="lt1"/>
              </a:buClr>
              <a:buSzPts val="1400"/>
              <a:buChar char="●"/>
              <a:defRPr sz="1000">
                <a:latin typeface="Manrope Medium"/>
                <a:ea typeface="Manrope Medium"/>
                <a:cs typeface="Manrope Medium"/>
                <a:sym typeface="Manrope Medium"/>
              </a:defRPr>
            </a:lvl4pPr>
            <a:lvl5pPr marL="2286000" lvl="4" indent="-317500">
              <a:spcBef>
                <a:spcPts val="0"/>
              </a:spcBef>
              <a:spcAft>
                <a:spcPts val="0"/>
              </a:spcAft>
              <a:buClr>
                <a:schemeClr val="lt1"/>
              </a:buClr>
              <a:buSzPts val="1400"/>
              <a:buChar char="○"/>
              <a:defRPr sz="1000">
                <a:latin typeface="Manrope Medium"/>
                <a:ea typeface="Manrope Medium"/>
                <a:cs typeface="Manrope Medium"/>
                <a:sym typeface="Manrope Medium"/>
              </a:defRPr>
            </a:lvl5pPr>
            <a:lvl6pPr marL="2743200" lvl="5" indent="-317500">
              <a:spcBef>
                <a:spcPts val="0"/>
              </a:spcBef>
              <a:spcAft>
                <a:spcPts val="0"/>
              </a:spcAft>
              <a:buClr>
                <a:schemeClr val="lt1"/>
              </a:buClr>
              <a:buSzPts val="1400"/>
              <a:buChar char="■"/>
              <a:defRPr sz="1000">
                <a:latin typeface="Manrope Medium"/>
                <a:ea typeface="Manrope Medium"/>
                <a:cs typeface="Manrope Medium"/>
                <a:sym typeface="Manrope Medium"/>
              </a:defRPr>
            </a:lvl6pPr>
            <a:lvl7pPr marL="3200400" lvl="6" indent="-317500">
              <a:spcBef>
                <a:spcPts val="0"/>
              </a:spcBef>
              <a:spcAft>
                <a:spcPts val="0"/>
              </a:spcAft>
              <a:buClr>
                <a:schemeClr val="lt1"/>
              </a:buClr>
              <a:buSzPts val="1400"/>
              <a:buChar char="●"/>
              <a:defRPr sz="1000">
                <a:latin typeface="Manrope Medium"/>
                <a:ea typeface="Manrope Medium"/>
                <a:cs typeface="Manrope Medium"/>
                <a:sym typeface="Manrope Medium"/>
              </a:defRPr>
            </a:lvl7pPr>
            <a:lvl8pPr marL="3657600" lvl="7" indent="-317500">
              <a:spcBef>
                <a:spcPts val="0"/>
              </a:spcBef>
              <a:spcAft>
                <a:spcPts val="0"/>
              </a:spcAft>
              <a:buSzPts val="1400"/>
              <a:buChar char="○"/>
              <a:defRPr sz="1000">
                <a:latin typeface="Manrope Medium"/>
                <a:ea typeface="Manrope Medium"/>
                <a:cs typeface="Manrope Medium"/>
                <a:sym typeface="Manrope Medium"/>
              </a:defRPr>
            </a:lvl8pPr>
            <a:lvl9pPr marL="4114800" lvl="8" indent="-317500">
              <a:spcBef>
                <a:spcPts val="0"/>
              </a:spcBef>
              <a:spcAft>
                <a:spcPts val="0"/>
              </a:spcAft>
              <a:buClr>
                <a:schemeClr val="lt1"/>
              </a:buClr>
              <a:buSzPts val="1400"/>
              <a:buChar char="■"/>
              <a:defRPr sz="1000">
                <a:latin typeface="Manrope Medium"/>
                <a:ea typeface="Manrope Medium"/>
                <a:cs typeface="Manrope Medium"/>
                <a:sym typeface="Manrope Medium"/>
              </a:defRPr>
            </a:lvl9pPr>
          </a:lstStyle>
          <a:p>
            <a:endParaRPr/>
          </a:p>
        </p:txBody>
      </p:sp>
      <p:sp>
        <p:nvSpPr>
          <p:cNvPr id="489" name="Google Shape;489;p15"/>
          <p:cNvSpPr txBox="1">
            <a:spLocks noGrp="1"/>
          </p:cNvSpPr>
          <p:nvPr>
            <p:ph type="title"/>
          </p:nvPr>
        </p:nvSpPr>
        <p:spPr>
          <a:xfrm>
            <a:off x="521275" y="525800"/>
            <a:ext cx="2094900" cy="143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74016507"/>
      </p:ext>
    </p:extLst>
  </p:cSld>
  <p:clrMapOvr>
    <a:masterClrMapping/>
  </p:clrMapOvr>
  <p:extLst>
    <p:ext uri="{DCECCB84-F9BA-43D5-87BE-67443E8EF086}">
      <p15:sldGuideLst xmlns:p15="http://schemas.microsoft.com/office/powerpoint/2012/main">
        <p15:guide id="1" pos="325">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Notes ">
  <p:cSld name="Three Notes ">
    <p:spTree>
      <p:nvGrpSpPr>
        <p:cNvPr id="1" name="Shape 490"/>
        <p:cNvGrpSpPr/>
        <p:nvPr/>
      </p:nvGrpSpPr>
      <p:grpSpPr>
        <a:xfrm>
          <a:off x="0" y="0"/>
          <a:ext cx="0" cy="0"/>
          <a:chOff x="0" y="0"/>
          <a:chExt cx="0" cy="0"/>
        </a:xfrm>
      </p:grpSpPr>
      <p:grpSp>
        <p:nvGrpSpPr>
          <p:cNvPr id="491" name="Google Shape;491;p16"/>
          <p:cNvGrpSpPr/>
          <p:nvPr/>
        </p:nvGrpSpPr>
        <p:grpSpPr>
          <a:xfrm>
            <a:off x="0" y="-6300"/>
            <a:ext cx="9162087" cy="5150040"/>
            <a:chOff x="11751" y="-6300"/>
            <a:chExt cx="9190577" cy="5150040"/>
          </a:xfrm>
        </p:grpSpPr>
        <p:grpSp>
          <p:nvGrpSpPr>
            <p:cNvPr id="492" name="Google Shape;492;p16"/>
            <p:cNvGrpSpPr/>
            <p:nvPr/>
          </p:nvGrpSpPr>
          <p:grpSpPr>
            <a:xfrm>
              <a:off x="11751" y="-6300"/>
              <a:ext cx="4777902" cy="2703033"/>
              <a:chOff x="11750" y="-6290"/>
              <a:chExt cx="9125100" cy="5162400"/>
            </a:xfrm>
          </p:grpSpPr>
          <p:cxnSp>
            <p:nvCxnSpPr>
              <p:cNvPr id="493" name="Google Shape;493;p16"/>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4" name="Google Shape;494;p16"/>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5" name="Google Shape;495;p16"/>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6" name="Google Shape;496;p16"/>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7" name="Google Shape;497;p16"/>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8" name="Google Shape;498;p16"/>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99" name="Google Shape;499;p16"/>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0" name="Google Shape;500;p16"/>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1" name="Google Shape;501;p16"/>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2" name="Google Shape;502;p16"/>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3" name="Google Shape;503;p16"/>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4" name="Google Shape;504;p16"/>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05" name="Google Shape;505;p16"/>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6" name="Google Shape;506;p16"/>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7" name="Google Shape;507;p16"/>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8" name="Google Shape;508;p16"/>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9" name="Google Shape;509;p16"/>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0" name="Google Shape;510;p16"/>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1" name="Google Shape;511;p16"/>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2" name="Google Shape;512;p16"/>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3" name="Google Shape;513;p16"/>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4" name="Google Shape;514;p16"/>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15" name="Google Shape;515;p16"/>
            <p:cNvGrpSpPr/>
            <p:nvPr/>
          </p:nvGrpSpPr>
          <p:grpSpPr>
            <a:xfrm>
              <a:off x="11751" y="2440707"/>
              <a:ext cx="4777902" cy="2703033"/>
              <a:chOff x="11750" y="-6290"/>
              <a:chExt cx="9125100" cy="5162400"/>
            </a:xfrm>
          </p:grpSpPr>
          <p:cxnSp>
            <p:nvCxnSpPr>
              <p:cNvPr id="516" name="Google Shape;516;p16"/>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17" name="Google Shape;517;p16"/>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18" name="Google Shape;518;p16"/>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19" name="Google Shape;519;p16"/>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0" name="Google Shape;520;p16"/>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1" name="Google Shape;521;p16"/>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2" name="Google Shape;522;p16"/>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3" name="Google Shape;523;p16"/>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4" name="Google Shape;524;p16"/>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5" name="Google Shape;525;p16"/>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6" name="Google Shape;526;p16"/>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7" name="Google Shape;527;p16"/>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28" name="Google Shape;528;p16"/>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29" name="Google Shape;529;p16"/>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0" name="Google Shape;530;p16"/>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1" name="Google Shape;531;p16"/>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2" name="Google Shape;532;p16"/>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3" name="Google Shape;533;p16"/>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4" name="Google Shape;534;p16"/>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5" name="Google Shape;535;p16"/>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6" name="Google Shape;536;p16"/>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7" name="Google Shape;537;p16"/>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38" name="Google Shape;538;p16"/>
            <p:cNvGrpSpPr/>
            <p:nvPr/>
          </p:nvGrpSpPr>
          <p:grpSpPr>
            <a:xfrm>
              <a:off x="4424426" y="-6300"/>
              <a:ext cx="4777902" cy="2703033"/>
              <a:chOff x="11750" y="-6290"/>
              <a:chExt cx="9125100" cy="5162400"/>
            </a:xfrm>
          </p:grpSpPr>
          <p:cxnSp>
            <p:nvCxnSpPr>
              <p:cNvPr id="539" name="Google Shape;539;p16"/>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0" name="Google Shape;540;p16"/>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1" name="Google Shape;541;p16"/>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2" name="Google Shape;542;p16"/>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3" name="Google Shape;543;p16"/>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4" name="Google Shape;544;p16"/>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5" name="Google Shape;545;p16"/>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6" name="Google Shape;546;p16"/>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7" name="Google Shape;547;p16"/>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8" name="Google Shape;548;p16"/>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49" name="Google Shape;549;p16"/>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50" name="Google Shape;550;p16"/>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51" name="Google Shape;551;p16"/>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2" name="Google Shape;552;p16"/>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3" name="Google Shape;553;p16"/>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4" name="Google Shape;554;p16"/>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5" name="Google Shape;555;p16"/>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6" name="Google Shape;556;p16"/>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7" name="Google Shape;557;p16"/>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8" name="Google Shape;558;p16"/>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9" name="Google Shape;559;p16"/>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60" name="Google Shape;560;p16"/>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61" name="Google Shape;561;p16"/>
            <p:cNvGrpSpPr/>
            <p:nvPr/>
          </p:nvGrpSpPr>
          <p:grpSpPr>
            <a:xfrm>
              <a:off x="4424426" y="2440707"/>
              <a:ext cx="4777902" cy="2703033"/>
              <a:chOff x="11750" y="-6290"/>
              <a:chExt cx="9125100" cy="5162400"/>
            </a:xfrm>
          </p:grpSpPr>
          <p:cxnSp>
            <p:nvCxnSpPr>
              <p:cNvPr id="562" name="Google Shape;562;p16"/>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3" name="Google Shape;563;p16"/>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4" name="Google Shape;564;p16"/>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5" name="Google Shape;565;p16"/>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6" name="Google Shape;566;p16"/>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7" name="Google Shape;567;p16"/>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8" name="Google Shape;568;p16"/>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69" name="Google Shape;569;p16"/>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0" name="Google Shape;570;p16"/>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1" name="Google Shape;571;p16"/>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2" name="Google Shape;572;p16"/>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3" name="Google Shape;573;p16"/>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74" name="Google Shape;574;p16"/>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5" name="Google Shape;575;p16"/>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6" name="Google Shape;576;p16"/>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7" name="Google Shape;577;p16"/>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8" name="Google Shape;578;p16"/>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79" name="Google Shape;579;p16"/>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80" name="Google Shape;580;p16"/>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81" name="Google Shape;581;p16"/>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82" name="Google Shape;582;p16"/>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83" name="Google Shape;583;p16"/>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sp>
        <p:nvSpPr>
          <p:cNvPr id="584" name="Google Shape;584;p16"/>
          <p:cNvSpPr txBox="1">
            <a:spLocks noGrp="1"/>
          </p:cNvSpPr>
          <p:nvPr>
            <p:ph type="title"/>
          </p:nvPr>
        </p:nvSpPr>
        <p:spPr>
          <a:xfrm>
            <a:off x="532800" y="1269600"/>
            <a:ext cx="2618400" cy="472800"/>
          </a:xfrm>
          <a:prstGeom prst="rect">
            <a:avLst/>
          </a:prstGeom>
        </p:spPr>
        <p:txBody>
          <a:bodyPr spcFirstLastPara="1" wrap="square" lIns="182875" tIns="91425" rIns="91425" bIns="91425" anchor="ctr" anchorCtr="0">
            <a:noAutofit/>
          </a:bodyPr>
          <a:lstStyle>
            <a:lvl1pPr lvl="0" algn="ctr">
              <a:lnSpc>
                <a:spcPct val="100000"/>
              </a:lnSpc>
              <a:spcBef>
                <a:spcPts val="0"/>
              </a:spcBef>
              <a:spcAft>
                <a:spcPts val="0"/>
              </a:spcAft>
              <a:buClr>
                <a:schemeClr val="lt1"/>
              </a:buClr>
              <a:buSzPts val="1300"/>
              <a:buNone/>
              <a:defRPr sz="1900" b="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585" name="Google Shape;585;p16"/>
          <p:cNvSpPr txBox="1">
            <a:spLocks noGrp="1"/>
          </p:cNvSpPr>
          <p:nvPr>
            <p:ph type="subTitle" idx="1"/>
          </p:nvPr>
        </p:nvSpPr>
        <p:spPr>
          <a:xfrm>
            <a:off x="520800" y="1711450"/>
            <a:ext cx="2642400" cy="1240500"/>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6" name="Google Shape;586;p16"/>
          <p:cNvSpPr txBox="1">
            <a:spLocks noGrp="1"/>
          </p:cNvSpPr>
          <p:nvPr>
            <p:ph type="subTitle" idx="2"/>
          </p:nvPr>
        </p:nvSpPr>
        <p:spPr>
          <a:xfrm>
            <a:off x="531875" y="2928325"/>
            <a:ext cx="2618400" cy="395100"/>
          </a:xfrm>
          <a:prstGeom prst="rect">
            <a:avLst/>
          </a:prstGeom>
        </p:spPr>
        <p:txBody>
          <a:bodyPr spcFirstLastPara="1" wrap="square" lIns="182875" tIns="91425" rIns="91425" bIns="91425" anchor="t" anchorCtr="0">
            <a:noAutofit/>
          </a:bodyPr>
          <a:lstStyle>
            <a:lvl1pPr lvl="0">
              <a:lnSpc>
                <a:spcPct val="100000"/>
              </a:lnSpc>
              <a:spcBef>
                <a:spcPts val="0"/>
              </a:spcBef>
              <a:spcAft>
                <a:spcPts val="0"/>
              </a:spcAft>
              <a:buSzPts val="1200"/>
              <a:buNone/>
              <a:defRPr sz="1000" b="1"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7" name="Google Shape;587;p16"/>
          <p:cNvSpPr txBox="1">
            <a:spLocks noGrp="1"/>
          </p:cNvSpPr>
          <p:nvPr>
            <p:ph type="title" idx="3"/>
          </p:nvPr>
        </p:nvSpPr>
        <p:spPr>
          <a:xfrm rot="139861">
            <a:off x="3291201" y="1217875"/>
            <a:ext cx="2618467" cy="472890"/>
          </a:xfrm>
          <a:prstGeom prst="rect">
            <a:avLst/>
          </a:prstGeom>
        </p:spPr>
        <p:txBody>
          <a:bodyPr spcFirstLastPara="1" wrap="square" lIns="182875" tIns="91425" rIns="91425" bIns="91425" anchor="ctr" anchorCtr="0">
            <a:spAutoFit/>
          </a:bodyPr>
          <a:lstStyle>
            <a:lvl1pPr lvl="0" algn="ctr">
              <a:lnSpc>
                <a:spcPct val="100000"/>
              </a:lnSpc>
              <a:spcBef>
                <a:spcPts val="0"/>
              </a:spcBef>
              <a:spcAft>
                <a:spcPts val="0"/>
              </a:spcAft>
              <a:buClr>
                <a:schemeClr val="lt1"/>
              </a:buClr>
              <a:buSzPts val="1900"/>
              <a:buNone/>
              <a:defRPr sz="1900" b="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588" name="Google Shape;588;p16"/>
          <p:cNvSpPr txBox="1">
            <a:spLocks noGrp="1"/>
          </p:cNvSpPr>
          <p:nvPr>
            <p:ph type="subTitle" idx="4"/>
          </p:nvPr>
        </p:nvSpPr>
        <p:spPr>
          <a:xfrm rot="139761">
            <a:off x="3245632" y="1659003"/>
            <a:ext cx="2642483" cy="1240624"/>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9" name="Google Shape;589;p16"/>
          <p:cNvSpPr txBox="1">
            <a:spLocks noGrp="1"/>
          </p:cNvSpPr>
          <p:nvPr>
            <p:ph type="subTitle" idx="5"/>
          </p:nvPr>
        </p:nvSpPr>
        <p:spPr>
          <a:xfrm rot="139861">
            <a:off x="3224189" y="2875212"/>
            <a:ext cx="2618467" cy="395132"/>
          </a:xfrm>
          <a:prstGeom prst="rect">
            <a:avLst/>
          </a:prstGeom>
        </p:spPr>
        <p:txBody>
          <a:bodyPr spcFirstLastPara="1" wrap="square" lIns="182875" tIns="91425" rIns="91425" bIns="91425" anchor="t" anchorCtr="0">
            <a:noAutofit/>
          </a:bodyPr>
          <a:lstStyle>
            <a:lvl1pPr lvl="0">
              <a:lnSpc>
                <a:spcPct val="100000"/>
              </a:lnSpc>
              <a:spcBef>
                <a:spcPts val="0"/>
              </a:spcBef>
              <a:spcAft>
                <a:spcPts val="0"/>
              </a:spcAft>
              <a:buSzPts val="1200"/>
              <a:buNone/>
              <a:defRPr sz="1000" b="1"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0" name="Google Shape;590;p16"/>
          <p:cNvSpPr txBox="1">
            <a:spLocks noGrp="1"/>
          </p:cNvSpPr>
          <p:nvPr>
            <p:ph type="title" idx="6"/>
          </p:nvPr>
        </p:nvSpPr>
        <p:spPr>
          <a:xfrm>
            <a:off x="5994100" y="1252413"/>
            <a:ext cx="2618400" cy="472800"/>
          </a:xfrm>
          <a:prstGeom prst="rect">
            <a:avLst/>
          </a:prstGeom>
        </p:spPr>
        <p:txBody>
          <a:bodyPr spcFirstLastPara="1" wrap="square" lIns="182875" tIns="91425" rIns="91425" bIns="91425" anchor="ctr" anchorCtr="0">
            <a:noAutofit/>
          </a:bodyPr>
          <a:lstStyle>
            <a:lvl1pPr lvl="0" algn="ctr">
              <a:lnSpc>
                <a:spcPct val="100000"/>
              </a:lnSpc>
              <a:spcBef>
                <a:spcPts val="0"/>
              </a:spcBef>
              <a:spcAft>
                <a:spcPts val="0"/>
              </a:spcAft>
              <a:buClr>
                <a:schemeClr val="lt1"/>
              </a:buClr>
              <a:buSzPts val="1900"/>
              <a:buNone/>
              <a:defRPr sz="1900" b="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591" name="Google Shape;591;p16"/>
          <p:cNvSpPr txBox="1">
            <a:spLocks noGrp="1"/>
          </p:cNvSpPr>
          <p:nvPr>
            <p:ph type="subTitle" idx="7"/>
          </p:nvPr>
        </p:nvSpPr>
        <p:spPr>
          <a:xfrm>
            <a:off x="5982100" y="1694263"/>
            <a:ext cx="2642400" cy="1240500"/>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2" name="Google Shape;592;p16"/>
          <p:cNvSpPr txBox="1">
            <a:spLocks noGrp="1"/>
          </p:cNvSpPr>
          <p:nvPr>
            <p:ph type="subTitle" idx="8"/>
          </p:nvPr>
        </p:nvSpPr>
        <p:spPr>
          <a:xfrm>
            <a:off x="5993175" y="2911138"/>
            <a:ext cx="2618400" cy="395100"/>
          </a:xfrm>
          <a:prstGeom prst="rect">
            <a:avLst/>
          </a:prstGeom>
        </p:spPr>
        <p:txBody>
          <a:bodyPr spcFirstLastPara="1" wrap="square" lIns="182875" tIns="91425" rIns="91425" bIns="91425" anchor="t" anchorCtr="0">
            <a:noAutofit/>
          </a:bodyPr>
          <a:lstStyle>
            <a:lvl1pPr lvl="0">
              <a:lnSpc>
                <a:spcPct val="100000"/>
              </a:lnSpc>
              <a:spcBef>
                <a:spcPts val="0"/>
              </a:spcBef>
              <a:spcAft>
                <a:spcPts val="0"/>
              </a:spcAft>
              <a:buSzPts val="1200"/>
              <a:buNone/>
              <a:defRPr sz="1000" b="1"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3" name="Google Shape;593;p16"/>
          <p:cNvSpPr txBox="1">
            <a:spLocks noGrp="1"/>
          </p:cNvSpPr>
          <p:nvPr>
            <p:ph type="subTitle" idx="9"/>
          </p:nvPr>
        </p:nvSpPr>
        <p:spPr>
          <a:xfrm>
            <a:off x="3254000" y="3461675"/>
            <a:ext cx="2529300" cy="935100"/>
          </a:xfrm>
          <a:prstGeom prst="rect">
            <a:avLst/>
          </a:prstGeom>
        </p:spPr>
        <p:txBody>
          <a:bodyPr spcFirstLastPara="1" wrap="square" lIns="182875" tIns="0" rIns="91425" bIns="91425" anchor="ctr" anchorCtr="0">
            <a:noAutofit/>
          </a:bodyPr>
          <a:lstStyle>
            <a:lvl1pPr lvl="0">
              <a:lnSpc>
                <a:spcPct val="100000"/>
              </a:lnSpc>
              <a:spcBef>
                <a:spcPts val="0"/>
              </a:spcBef>
              <a:spcAft>
                <a:spcPts val="0"/>
              </a:spcAft>
              <a:buSzPts val="1300"/>
              <a:buFont typeface="Arial"/>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4" name="Google Shape;594;p16"/>
          <p:cNvSpPr txBox="1">
            <a:spLocks noGrp="1"/>
          </p:cNvSpPr>
          <p:nvPr>
            <p:ph type="subTitle" idx="13"/>
          </p:nvPr>
        </p:nvSpPr>
        <p:spPr>
          <a:xfrm>
            <a:off x="3254000" y="3840475"/>
            <a:ext cx="2644800" cy="761100"/>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5" name="Google Shape;595;p16"/>
          <p:cNvSpPr txBox="1">
            <a:spLocks noGrp="1"/>
          </p:cNvSpPr>
          <p:nvPr>
            <p:ph type="subTitle" idx="14"/>
          </p:nvPr>
        </p:nvSpPr>
        <p:spPr>
          <a:xfrm rot="-143344">
            <a:off x="503564" y="3472782"/>
            <a:ext cx="2526096" cy="935014"/>
          </a:xfrm>
          <a:prstGeom prst="rect">
            <a:avLst/>
          </a:prstGeom>
        </p:spPr>
        <p:txBody>
          <a:bodyPr spcFirstLastPara="1" wrap="square" lIns="182875" tIns="0" rIns="91425" bIns="91425" anchor="ctr" anchorCtr="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6" name="Google Shape;596;p16"/>
          <p:cNvSpPr txBox="1">
            <a:spLocks noGrp="1"/>
          </p:cNvSpPr>
          <p:nvPr>
            <p:ph type="subTitle" idx="15"/>
          </p:nvPr>
        </p:nvSpPr>
        <p:spPr>
          <a:xfrm rot="-143157">
            <a:off x="515751" y="3848927"/>
            <a:ext cx="2644693" cy="761165"/>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7" name="Google Shape;597;p16"/>
          <p:cNvSpPr txBox="1">
            <a:spLocks noGrp="1"/>
          </p:cNvSpPr>
          <p:nvPr>
            <p:ph type="subTitle" idx="16"/>
          </p:nvPr>
        </p:nvSpPr>
        <p:spPr>
          <a:xfrm>
            <a:off x="5975950" y="3457125"/>
            <a:ext cx="2506800" cy="935100"/>
          </a:xfrm>
          <a:prstGeom prst="rect">
            <a:avLst/>
          </a:prstGeom>
        </p:spPr>
        <p:txBody>
          <a:bodyPr spcFirstLastPara="1" wrap="square" lIns="182875" tIns="0" rIns="91425" bIns="91425" anchor="ctr" anchorCtr="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8" name="Google Shape;598;p16"/>
          <p:cNvSpPr txBox="1">
            <a:spLocks noGrp="1"/>
          </p:cNvSpPr>
          <p:nvPr>
            <p:ph type="subTitle" idx="17"/>
          </p:nvPr>
        </p:nvSpPr>
        <p:spPr>
          <a:xfrm>
            <a:off x="5975950" y="3835925"/>
            <a:ext cx="2644800" cy="761100"/>
          </a:xfrm>
          <a:prstGeom prst="rect">
            <a:avLst/>
          </a:prstGeom>
        </p:spPr>
        <p:txBody>
          <a:bodyPr spcFirstLastPara="1" wrap="square" lIns="182875" tIns="91425" rIns="91425" bIns="91425" anchor="ctr" anchorCtr="0">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012967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Header, Subtitle and Note">
  <p:cSld name="Header, Subtitle and Note">
    <p:spTree>
      <p:nvGrpSpPr>
        <p:cNvPr id="1" name="Shape 599"/>
        <p:cNvGrpSpPr/>
        <p:nvPr/>
      </p:nvGrpSpPr>
      <p:grpSpPr>
        <a:xfrm>
          <a:off x="0" y="0"/>
          <a:ext cx="0" cy="0"/>
          <a:chOff x="0" y="0"/>
          <a:chExt cx="0" cy="0"/>
        </a:xfrm>
      </p:grpSpPr>
      <p:sp>
        <p:nvSpPr>
          <p:cNvPr id="600" name="Google Shape;600;p17"/>
          <p:cNvSpPr txBox="1">
            <a:spLocks noGrp="1"/>
          </p:cNvSpPr>
          <p:nvPr>
            <p:ph type="body" idx="1"/>
          </p:nvPr>
        </p:nvSpPr>
        <p:spPr>
          <a:xfrm>
            <a:off x="509725" y="1130288"/>
            <a:ext cx="4174800" cy="3354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200"/>
              <a:buNone/>
              <a:defRPr/>
            </a:lvl1pPr>
            <a:lvl2pPr marL="914400" lvl="1" indent="-304800">
              <a:spcBef>
                <a:spcPts val="0"/>
              </a:spcBef>
              <a:spcAft>
                <a:spcPts val="0"/>
              </a:spcAft>
              <a:buSzPts val="1200"/>
              <a:buFont typeface="Manrope"/>
              <a:buChar char="○"/>
              <a:defRPr/>
            </a:lvl2pPr>
            <a:lvl3pPr marL="1371600" lvl="2" indent="-304800">
              <a:spcBef>
                <a:spcPts val="0"/>
              </a:spcBef>
              <a:spcAft>
                <a:spcPts val="0"/>
              </a:spcAft>
              <a:buSzPts val="1200"/>
              <a:buFont typeface="Manrope"/>
              <a:buChar char="■"/>
              <a:defRPr/>
            </a:lvl3pPr>
            <a:lvl4pPr marL="1828800" lvl="3" indent="-304800">
              <a:spcBef>
                <a:spcPts val="0"/>
              </a:spcBef>
              <a:spcAft>
                <a:spcPts val="0"/>
              </a:spcAft>
              <a:buSzPts val="1200"/>
              <a:buFont typeface="Manrope"/>
              <a:buChar char="●"/>
              <a:defRPr/>
            </a:lvl4pPr>
            <a:lvl5pPr marL="2286000" lvl="4" indent="-304800">
              <a:spcBef>
                <a:spcPts val="0"/>
              </a:spcBef>
              <a:spcAft>
                <a:spcPts val="0"/>
              </a:spcAft>
              <a:buSzPts val="1200"/>
              <a:buFont typeface="Manrope"/>
              <a:buChar char="○"/>
              <a:defRPr/>
            </a:lvl5pPr>
            <a:lvl6pPr marL="2743200" lvl="5" indent="-304800">
              <a:spcBef>
                <a:spcPts val="0"/>
              </a:spcBef>
              <a:spcAft>
                <a:spcPts val="0"/>
              </a:spcAft>
              <a:buSzPts val="1200"/>
              <a:buFont typeface="Manrope"/>
              <a:buChar char="■"/>
              <a:defRPr/>
            </a:lvl6pPr>
            <a:lvl7pPr marL="3200400" lvl="6" indent="-304800">
              <a:spcBef>
                <a:spcPts val="0"/>
              </a:spcBef>
              <a:spcAft>
                <a:spcPts val="0"/>
              </a:spcAft>
              <a:buSzPts val="1200"/>
              <a:buFont typeface="Manrope"/>
              <a:buChar char="●"/>
              <a:defRPr/>
            </a:lvl7pPr>
            <a:lvl8pPr marL="3657600" lvl="7" indent="-304800">
              <a:spcBef>
                <a:spcPts val="0"/>
              </a:spcBef>
              <a:spcAft>
                <a:spcPts val="0"/>
              </a:spcAft>
              <a:buSzPts val="1200"/>
              <a:buFont typeface="Manrope"/>
              <a:buChar char="○"/>
              <a:defRPr/>
            </a:lvl8pPr>
            <a:lvl9pPr marL="4114800" lvl="8" indent="-304800">
              <a:spcBef>
                <a:spcPts val="0"/>
              </a:spcBef>
              <a:spcAft>
                <a:spcPts val="0"/>
              </a:spcAft>
              <a:buSzPts val="1200"/>
              <a:buFont typeface="Manrope"/>
              <a:buChar char="■"/>
              <a:defRPr/>
            </a:lvl9pPr>
          </a:lstStyle>
          <a:p>
            <a:endParaRPr/>
          </a:p>
        </p:txBody>
      </p:sp>
      <p:cxnSp>
        <p:nvCxnSpPr>
          <p:cNvPr id="601" name="Google Shape;601;p17"/>
          <p:cNvCxnSpPr/>
          <p:nvPr/>
        </p:nvCxnSpPr>
        <p:spPr>
          <a:xfrm>
            <a:off x="0" y="28463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2" name="Google Shape;602;p17"/>
          <p:cNvCxnSpPr/>
          <p:nvPr/>
        </p:nvCxnSpPr>
        <p:spPr>
          <a:xfrm>
            <a:off x="0" y="30749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3" name="Google Shape;603;p17"/>
          <p:cNvCxnSpPr/>
          <p:nvPr/>
        </p:nvCxnSpPr>
        <p:spPr>
          <a:xfrm>
            <a:off x="0" y="33035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4" name="Google Shape;604;p17"/>
          <p:cNvCxnSpPr/>
          <p:nvPr/>
        </p:nvCxnSpPr>
        <p:spPr>
          <a:xfrm>
            <a:off x="0" y="35321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5" name="Google Shape;605;p17"/>
          <p:cNvCxnSpPr/>
          <p:nvPr/>
        </p:nvCxnSpPr>
        <p:spPr>
          <a:xfrm>
            <a:off x="0" y="37607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6" name="Google Shape;606;p17"/>
          <p:cNvCxnSpPr/>
          <p:nvPr/>
        </p:nvCxnSpPr>
        <p:spPr>
          <a:xfrm>
            <a:off x="0" y="39893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7" name="Google Shape;607;p17"/>
          <p:cNvCxnSpPr/>
          <p:nvPr/>
        </p:nvCxnSpPr>
        <p:spPr>
          <a:xfrm>
            <a:off x="0" y="42179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8" name="Google Shape;608;p17"/>
          <p:cNvCxnSpPr/>
          <p:nvPr/>
        </p:nvCxnSpPr>
        <p:spPr>
          <a:xfrm>
            <a:off x="0" y="44465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09" name="Google Shape;609;p17"/>
          <p:cNvCxnSpPr/>
          <p:nvPr/>
        </p:nvCxnSpPr>
        <p:spPr>
          <a:xfrm>
            <a:off x="0" y="46751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10" name="Google Shape;610;p17"/>
          <p:cNvCxnSpPr/>
          <p:nvPr/>
        </p:nvCxnSpPr>
        <p:spPr>
          <a:xfrm>
            <a:off x="0" y="4903700"/>
            <a:ext cx="9144000" cy="0"/>
          </a:xfrm>
          <a:prstGeom prst="straightConnector1">
            <a:avLst/>
          </a:prstGeom>
          <a:noFill/>
          <a:ln w="9525" cap="flat" cmpd="sng">
            <a:solidFill>
              <a:schemeClr val="accent5"/>
            </a:solidFill>
            <a:prstDash val="solid"/>
            <a:round/>
            <a:headEnd type="none" w="sm" len="sm"/>
            <a:tailEnd type="none" w="sm" len="sm"/>
          </a:ln>
        </p:spPr>
      </p:cxnSp>
      <p:cxnSp>
        <p:nvCxnSpPr>
          <p:cNvPr id="611" name="Google Shape;611;p17"/>
          <p:cNvCxnSpPr/>
          <p:nvPr/>
        </p:nvCxnSpPr>
        <p:spPr>
          <a:xfrm>
            <a:off x="0" y="939481"/>
            <a:ext cx="9144000" cy="0"/>
          </a:xfrm>
          <a:prstGeom prst="straightConnector1">
            <a:avLst/>
          </a:prstGeom>
          <a:noFill/>
          <a:ln w="9525" cap="flat" cmpd="sng">
            <a:solidFill>
              <a:schemeClr val="accent5"/>
            </a:solidFill>
            <a:prstDash val="solid"/>
            <a:round/>
            <a:headEnd type="none" w="sm" len="sm"/>
            <a:tailEnd type="none" w="sm" len="sm"/>
          </a:ln>
        </p:spPr>
      </p:cxnSp>
      <p:sp>
        <p:nvSpPr>
          <p:cNvPr id="612" name="Google Shape;612;p17"/>
          <p:cNvSpPr txBox="1">
            <a:spLocks noGrp="1"/>
          </p:cNvSpPr>
          <p:nvPr>
            <p:ph type="title"/>
          </p:nvPr>
        </p:nvSpPr>
        <p:spPr>
          <a:xfrm>
            <a:off x="509725" y="525800"/>
            <a:ext cx="4785900" cy="600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1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613" name="Google Shape;613;p17"/>
          <p:cNvSpPr txBox="1">
            <a:spLocks noGrp="1"/>
          </p:cNvSpPr>
          <p:nvPr>
            <p:ph type="subTitle" idx="2"/>
          </p:nvPr>
        </p:nvSpPr>
        <p:spPr>
          <a:xfrm rot="-182546">
            <a:off x="5376031" y="2587214"/>
            <a:ext cx="3108782" cy="501711"/>
          </a:xfrm>
          <a:prstGeom prst="rect">
            <a:avLst/>
          </a:prstGeom>
        </p:spPr>
        <p:txBody>
          <a:bodyPr spcFirstLastPara="1" wrap="square" lIns="182875" tIns="91425" rIns="91425" bIns="91425" anchor="t" anchorCtr="0">
            <a:noAutofit/>
          </a:bodyPr>
          <a:lstStyle>
            <a:lvl1pPr lvl="0">
              <a:lnSpc>
                <a:spcPct val="100000"/>
              </a:lnSpc>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4" name="Google Shape;614;p17"/>
          <p:cNvSpPr txBox="1">
            <a:spLocks noGrp="1"/>
          </p:cNvSpPr>
          <p:nvPr>
            <p:ph type="subTitle" idx="3"/>
          </p:nvPr>
        </p:nvSpPr>
        <p:spPr>
          <a:xfrm rot="-182643">
            <a:off x="5853959" y="3074975"/>
            <a:ext cx="2977201" cy="1813059"/>
          </a:xfrm>
          <a:prstGeom prst="rect">
            <a:avLst/>
          </a:prstGeom>
        </p:spPr>
        <p:txBody>
          <a:bodyPr spcFirstLastPara="1" wrap="square" lIns="182875" tIns="182875" rIns="91425" bIns="91425" anchor="t" anchorCtr="0">
            <a:noAutofit/>
          </a:bodyPr>
          <a:lstStyle>
            <a:lvl1pPr lvl="0">
              <a:lnSpc>
                <a:spcPct val="100000"/>
              </a:lnSpc>
              <a:spcBef>
                <a:spcPts val="0"/>
              </a:spcBef>
              <a:spcAft>
                <a:spcPts val="0"/>
              </a:spcAft>
              <a:buSzPts val="12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Tree>
    <p:extLst>
      <p:ext uri="{BB962C8B-B14F-4D97-AF65-F5344CB8AC3E}">
        <p14:creationId xmlns:p14="http://schemas.microsoft.com/office/powerpoint/2010/main" val="895404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6 Notes">
  <p:cSld name="Title and 6 Notes">
    <p:spTree>
      <p:nvGrpSpPr>
        <p:cNvPr id="1" name="Shape 615"/>
        <p:cNvGrpSpPr/>
        <p:nvPr/>
      </p:nvGrpSpPr>
      <p:grpSpPr>
        <a:xfrm>
          <a:off x="0" y="0"/>
          <a:ext cx="0" cy="0"/>
          <a:chOff x="0" y="0"/>
          <a:chExt cx="0" cy="0"/>
        </a:xfrm>
      </p:grpSpPr>
      <p:sp>
        <p:nvSpPr>
          <p:cNvPr id="616" name="Google Shape;616;p18"/>
          <p:cNvSpPr txBox="1">
            <a:spLocks noGrp="1"/>
          </p:cNvSpPr>
          <p:nvPr>
            <p:ph type="subTitle" idx="1"/>
          </p:nvPr>
        </p:nvSpPr>
        <p:spPr>
          <a:xfrm>
            <a:off x="2677850" y="665250"/>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800"/>
              <a:buFont typeface="Arial"/>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7" name="Google Shape;617;p18"/>
          <p:cNvSpPr txBox="1">
            <a:spLocks noGrp="1"/>
          </p:cNvSpPr>
          <p:nvPr>
            <p:ph type="title"/>
          </p:nvPr>
        </p:nvSpPr>
        <p:spPr>
          <a:xfrm>
            <a:off x="5278050" y="277788"/>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618" name="Google Shape;618;p18"/>
          <p:cNvSpPr txBox="1">
            <a:spLocks noGrp="1"/>
          </p:cNvSpPr>
          <p:nvPr>
            <p:ph type="title" idx="2"/>
          </p:nvPr>
        </p:nvSpPr>
        <p:spPr>
          <a:xfrm>
            <a:off x="7518350" y="277788"/>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a:endParaRPr/>
          </a:p>
        </p:txBody>
      </p:sp>
      <p:sp>
        <p:nvSpPr>
          <p:cNvPr id="619" name="Google Shape;619;p18"/>
          <p:cNvSpPr txBox="1">
            <a:spLocks noGrp="1"/>
          </p:cNvSpPr>
          <p:nvPr>
            <p:ph type="title" idx="3"/>
          </p:nvPr>
        </p:nvSpPr>
        <p:spPr>
          <a:xfrm>
            <a:off x="3045175" y="2827013"/>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a:endParaRPr/>
          </a:p>
        </p:txBody>
      </p:sp>
      <p:sp>
        <p:nvSpPr>
          <p:cNvPr id="620" name="Google Shape;620;p18"/>
          <p:cNvSpPr txBox="1">
            <a:spLocks noGrp="1"/>
          </p:cNvSpPr>
          <p:nvPr>
            <p:ph type="title" idx="4"/>
          </p:nvPr>
        </p:nvSpPr>
        <p:spPr>
          <a:xfrm>
            <a:off x="5270625" y="2827013"/>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a:endParaRPr/>
          </a:p>
        </p:txBody>
      </p:sp>
      <p:sp>
        <p:nvSpPr>
          <p:cNvPr id="621" name="Google Shape;621;p18"/>
          <p:cNvSpPr txBox="1">
            <a:spLocks noGrp="1"/>
          </p:cNvSpPr>
          <p:nvPr>
            <p:ph type="title" idx="5"/>
          </p:nvPr>
        </p:nvSpPr>
        <p:spPr>
          <a:xfrm>
            <a:off x="7510925" y="2827013"/>
            <a:ext cx="1032000" cy="2922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a:endParaRPr/>
          </a:p>
        </p:txBody>
      </p:sp>
      <p:sp>
        <p:nvSpPr>
          <p:cNvPr id="622" name="Google Shape;622;p18"/>
          <p:cNvSpPr txBox="1">
            <a:spLocks noGrp="1"/>
          </p:cNvSpPr>
          <p:nvPr>
            <p:ph type="title" idx="6"/>
          </p:nvPr>
        </p:nvSpPr>
        <p:spPr>
          <a:xfrm>
            <a:off x="521275" y="525800"/>
            <a:ext cx="1897500" cy="1430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3" name="Google Shape;623;p18"/>
          <p:cNvSpPr/>
          <p:nvPr/>
        </p:nvSpPr>
        <p:spPr>
          <a:xfrm>
            <a:off x="673550" y="3164224"/>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4" name="Google Shape;624;p18"/>
          <p:cNvSpPr/>
          <p:nvPr/>
        </p:nvSpPr>
        <p:spPr>
          <a:xfrm>
            <a:off x="673550" y="3413020"/>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5" name="Google Shape;625;p18"/>
          <p:cNvSpPr/>
          <p:nvPr/>
        </p:nvSpPr>
        <p:spPr>
          <a:xfrm>
            <a:off x="673550" y="3661816"/>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6" name="Google Shape;626;p18"/>
          <p:cNvSpPr/>
          <p:nvPr/>
        </p:nvSpPr>
        <p:spPr>
          <a:xfrm>
            <a:off x="673550" y="3910626"/>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7" name="Google Shape;627;p18"/>
          <p:cNvSpPr/>
          <p:nvPr/>
        </p:nvSpPr>
        <p:spPr>
          <a:xfrm>
            <a:off x="673550" y="4159422"/>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sp>
        <p:nvSpPr>
          <p:cNvPr id="628" name="Google Shape;628;p18"/>
          <p:cNvSpPr/>
          <p:nvPr/>
        </p:nvSpPr>
        <p:spPr>
          <a:xfrm>
            <a:off x="673550" y="4408217"/>
            <a:ext cx="132600" cy="1326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Manrope"/>
              <a:ea typeface="Manrope"/>
              <a:cs typeface="Manrope"/>
              <a:sym typeface="Manrope"/>
            </a:endParaRPr>
          </a:p>
        </p:txBody>
      </p:sp>
      <p:grpSp>
        <p:nvGrpSpPr>
          <p:cNvPr id="629" name="Google Shape;629;p18"/>
          <p:cNvGrpSpPr/>
          <p:nvPr/>
        </p:nvGrpSpPr>
        <p:grpSpPr>
          <a:xfrm>
            <a:off x="666102" y="3359600"/>
            <a:ext cx="1540800" cy="1232286"/>
            <a:chOff x="666102" y="3359600"/>
            <a:chExt cx="1540800" cy="1232286"/>
          </a:xfrm>
        </p:grpSpPr>
        <p:cxnSp>
          <p:nvCxnSpPr>
            <p:cNvPr id="630" name="Google Shape;630;p18"/>
            <p:cNvCxnSpPr/>
            <p:nvPr/>
          </p:nvCxnSpPr>
          <p:spPr>
            <a:xfrm>
              <a:off x="666102" y="3359600"/>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1" name="Google Shape;631;p18"/>
            <p:cNvCxnSpPr/>
            <p:nvPr/>
          </p:nvCxnSpPr>
          <p:spPr>
            <a:xfrm>
              <a:off x="666102" y="3603081"/>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2" name="Google Shape;632;p18"/>
            <p:cNvCxnSpPr/>
            <p:nvPr/>
          </p:nvCxnSpPr>
          <p:spPr>
            <a:xfrm>
              <a:off x="666102" y="3846561"/>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3" name="Google Shape;633;p18"/>
            <p:cNvCxnSpPr/>
            <p:nvPr/>
          </p:nvCxnSpPr>
          <p:spPr>
            <a:xfrm>
              <a:off x="666102" y="4090042"/>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4" name="Google Shape;634;p18"/>
            <p:cNvCxnSpPr/>
            <p:nvPr/>
          </p:nvCxnSpPr>
          <p:spPr>
            <a:xfrm>
              <a:off x="666102" y="4340963"/>
              <a:ext cx="1540800" cy="0"/>
            </a:xfrm>
            <a:prstGeom prst="straightConnector1">
              <a:avLst/>
            </a:prstGeom>
            <a:noFill/>
            <a:ln w="9525" cap="flat" cmpd="sng">
              <a:solidFill>
                <a:schemeClr val="accent5"/>
              </a:solidFill>
              <a:prstDash val="solid"/>
              <a:round/>
              <a:headEnd type="none" w="sm" len="sm"/>
              <a:tailEnd type="none" w="sm" len="sm"/>
            </a:ln>
          </p:spPr>
        </p:cxnSp>
        <p:cxnSp>
          <p:nvCxnSpPr>
            <p:cNvPr id="635" name="Google Shape;635;p18"/>
            <p:cNvCxnSpPr/>
            <p:nvPr/>
          </p:nvCxnSpPr>
          <p:spPr>
            <a:xfrm>
              <a:off x="666102" y="4591886"/>
              <a:ext cx="1540800" cy="0"/>
            </a:xfrm>
            <a:prstGeom prst="straightConnector1">
              <a:avLst/>
            </a:prstGeom>
            <a:noFill/>
            <a:ln w="9525" cap="flat" cmpd="sng">
              <a:solidFill>
                <a:schemeClr val="accent5"/>
              </a:solidFill>
              <a:prstDash val="solid"/>
              <a:round/>
              <a:headEnd type="none" w="sm" len="sm"/>
              <a:tailEnd type="none" w="sm" len="sm"/>
            </a:ln>
          </p:spPr>
        </p:cxnSp>
      </p:grpSp>
      <p:cxnSp>
        <p:nvCxnSpPr>
          <p:cNvPr id="636" name="Google Shape;636;p18"/>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637" name="Google Shape;637;p18"/>
          <p:cNvGrpSpPr/>
          <p:nvPr/>
        </p:nvGrpSpPr>
        <p:grpSpPr>
          <a:xfrm>
            <a:off x="114406" y="175123"/>
            <a:ext cx="134104" cy="4750255"/>
            <a:chOff x="114406" y="175123"/>
            <a:chExt cx="134104" cy="4750255"/>
          </a:xfrm>
        </p:grpSpPr>
        <p:grpSp>
          <p:nvGrpSpPr>
            <p:cNvPr id="638" name="Google Shape;638;p18"/>
            <p:cNvGrpSpPr/>
            <p:nvPr/>
          </p:nvGrpSpPr>
          <p:grpSpPr>
            <a:xfrm>
              <a:off x="114406" y="175123"/>
              <a:ext cx="134104" cy="4334807"/>
              <a:chOff x="5432271" y="383100"/>
              <a:chExt cx="137854" cy="4456010"/>
            </a:xfrm>
          </p:grpSpPr>
          <p:grpSp>
            <p:nvGrpSpPr>
              <p:cNvPr id="639" name="Google Shape;639;p18"/>
              <p:cNvGrpSpPr/>
              <p:nvPr/>
            </p:nvGrpSpPr>
            <p:grpSpPr>
              <a:xfrm>
                <a:off x="5432271" y="383100"/>
                <a:ext cx="137854" cy="981668"/>
                <a:chOff x="5432271" y="383100"/>
                <a:chExt cx="137854" cy="981668"/>
              </a:xfrm>
            </p:grpSpPr>
            <p:sp>
              <p:nvSpPr>
                <p:cNvPr id="640" name="Google Shape;640;p18"/>
                <p:cNvSpPr/>
                <p:nvPr/>
              </p:nvSpPr>
              <p:spPr>
                <a:xfrm>
                  <a:off x="5433925" y="82211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1" name="Google Shape;641;p18"/>
                <p:cNvSpPr/>
                <p:nvPr/>
              </p:nvSpPr>
              <p:spPr>
                <a:xfrm>
                  <a:off x="5432271" y="383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2" name="Google Shape;642;p18"/>
                <p:cNvSpPr/>
                <p:nvPr/>
              </p:nvSpPr>
              <p:spPr>
                <a:xfrm>
                  <a:off x="5433925" y="1233968"/>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43" name="Google Shape;643;p18"/>
              <p:cNvGrpSpPr/>
              <p:nvPr/>
            </p:nvGrpSpPr>
            <p:grpSpPr>
              <a:xfrm>
                <a:off x="5432271" y="1678500"/>
                <a:ext cx="137854" cy="981668"/>
                <a:chOff x="5432271" y="383100"/>
                <a:chExt cx="137854" cy="981668"/>
              </a:xfrm>
            </p:grpSpPr>
            <p:sp>
              <p:nvSpPr>
                <p:cNvPr id="644" name="Google Shape;644;p18"/>
                <p:cNvSpPr/>
                <p:nvPr/>
              </p:nvSpPr>
              <p:spPr>
                <a:xfrm>
                  <a:off x="5432271" y="383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5" name="Google Shape;645;p18"/>
                <p:cNvSpPr/>
                <p:nvPr/>
              </p:nvSpPr>
              <p:spPr>
                <a:xfrm>
                  <a:off x="5433925" y="82211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6" name="Google Shape;646;p18"/>
                <p:cNvSpPr/>
                <p:nvPr/>
              </p:nvSpPr>
              <p:spPr>
                <a:xfrm>
                  <a:off x="5433925" y="1233968"/>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47" name="Google Shape;647;p18"/>
              <p:cNvGrpSpPr/>
              <p:nvPr/>
            </p:nvGrpSpPr>
            <p:grpSpPr>
              <a:xfrm>
                <a:off x="5432271" y="2973900"/>
                <a:ext cx="137854" cy="981668"/>
                <a:chOff x="5432271" y="383100"/>
                <a:chExt cx="137854" cy="981668"/>
              </a:xfrm>
            </p:grpSpPr>
            <p:sp>
              <p:nvSpPr>
                <p:cNvPr id="648" name="Google Shape;648;p18"/>
                <p:cNvSpPr/>
                <p:nvPr/>
              </p:nvSpPr>
              <p:spPr>
                <a:xfrm>
                  <a:off x="5432271" y="383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49" name="Google Shape;649;p18"/>
                <p:cNvSpPr/>
                <p:nvPr/>
              </p:nvSpPr>
              <p:spPr>
                <a:xfrm>
                  <a:off x="5433925" y="82211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50" name="Google Shape;650;p18"/>
                <p:cNvSpPr/>
                <p:nvPr/>
              </p:nvSpPr>
              <p:spPr>
                <a:xfrm>
                  <a:off x="5433925" y="1233968"/>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51" name="Google Shape;651;p18"/>
              <p:cNvGrpSpPr/>
              <p:nvPr/>
            </p:nvGrpSpPr>
            <p:grpSpPr>
              <a:xfrm>
                <a:off x="5432271" y="4269300"/>
                <a:ext cx="137854" cy="569810"/>
                <a:chOff x="5432271" y="383100"/>
                <a:chExt cx="137854" cy="569810"/>
              </a:xfrm>
            </p:grpSpPr>
            <p:sp>
              <p:nvSpPr>
                <p:cNvPr id="652" name="Google Shape;652;p18"/>
                <p:cNvSpPr/>
                <p:nvPr/>
              </p:nvSpPr>
              <p:spPr>
                <a:xfrm>
                  <a:off x="5432271" y="383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53" name="Google Shape;653;p18"/>
                <p:cNvSpPr/>
                <p:nvPr/>
              </p:nvSpPr>
              <p:spPr>
                <a:xfrm>
                  <a:off x="5433925" y="82211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654" name="Google Shape;654;p18"/>
            <p:cNvSpPr/>
            <p:nvPr/>
          </p:nvSpPr>
          <p:spPr>
            <a:xfrm>
              <a:off x="115150" y="4798178"/>
              <a:ext cx="132600" cy="127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655" name="Google Shape;655;p18"/>
          <p:cNvSpPr txBox="1">
            <a:spLocks noGrp="1"/>
          </p:cNvSpPr>
          <p:nvPr>
            <p:ph type="title" idx="7"/>
          </p:nvPr>
        </p:nvSpPr>
        <p:spPr>
          <a:xfrm rot="-269417">
            <a:off x="593100" y="2197119"/>
            <a:ext cx="1597905" cy="680076"/>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200">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656" name="Google Shape;656;p18"/>
          <p:cNvSpPr txBox="1">
            <a:spLocks noGrp="1"/>
          </p:cNvSpPr>
          <p:nvPr>
            <p:ph type="title" idx="8"/>
          </p:nvPr>
        </p:nvSpPr>
        <p:spPr>
          <a:xfrm>
            <a:off x="3052600" y="277788"/>
            <a:ext cx="1032000" cy="292200"/>
          </a:xfrm>
          <a:prstGeom prst="rect">
            <a:avLst/>
          </a:prstGeom>
          <a:solidFill>
            <a:schemeClr val="dk2"/>
          </a:solidFill>
        </p:spPr>
        <p:txBody>
          <a:bodyPr spcFirstLastPara="1" wrap="square" lIns="91425" tIns="91425" rIns="91425" bIns="91425" anchor="ctr" anchorCtr="0">
            <a:sp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657" name="Google Shape;657;p18"/>
          <p:cNvSpPr txBox="1">
            <a:spLocks noGrp="1"/>
          </p:cNvSpPr>
          <p:nvPr>
            <p:ph type="subTitle" idx="9"/>
          </p:nvPr>
        </p:nvSpPr>
        <p:spPr>
          <a:xfrm>
            <a:off x="4866000" y="665250"/>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8" name="Google Shape;658;p18"/>
          <p:cNvSpPr txBox="1">
            <a:spLocks noGrp="1"/>
          </p:cNvSpPr>
          <p:nvPr>
            <p:ph type="subTitle" idx="13"/>
          </p:nvPr>
        </p:nvSpPr>
        <p:spPr>
          <a:xfrm>
            <a:off x="7085600" y="665250"/>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9" name="Google Shape;659;p18"/>
          <p:cNvSpPr txBox="1">
            <a:spLocks noGrp="1"/>
          </p:cNvSpPr>
          <p:nvPr>
            <p:ph type="subTitle" idx="14"/>
          </p:nvPr>
        </p:nvSpPr>
        <p:spPr>
          <a:xfrm>
            <a:off x="2677850" y="3251325"/>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0" name="Google Shape;660;p18"/>
          <p:cNvSpPr txBox="1">
            <a:spLocks noGrp="1"/>
          </p:cNvSpPr>
          <p:nvPr>
            <p:ph type="subTitle" idx="15"/>
          </p:nvPr>
        </p:nvSpPr>
        <p:spPr>
          <a:xfrm>
            <a:off x="4866000" y="3251325"/>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1" name="Google Shape;661;p18"/>
          <p:cNvSpPr txBox="1">
            <a:spLocks noGrp="1"/>
          </p:cNvSpPr>
          <p:nvPr>
            <p:ph type="subTitle" idx="16"/>
          </p:nvPr>
        </p:nvSpPr>
        <p:spPr>
          <a:xfrm>
            <a:off x="7085600" y="3251325"/>
            <a:ext cx="1897500" cy="7035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4443383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WOT Analysis">
  <p:cSld name="SWOT Analysis">
    <p:bg>
      <p:bgPr>
        <a:solidFill>
          <a:schemeClr val="lt2"/>
        </a:solidFill>
        <a:effectLst/>
      </p:bgPr>
    </p:bg>
    <p:spTree>
      <p:nvGrpSpPr>
        <p:cNvPr id="1" name="Shape 662"/>
        <p:cNvGrpSpPr/>
        <p:nvPr/>
      </p:nvGrpSpPr>
      <p:grpSpPr>
        <a:xfrm>
          <a:off x="0" y="0"/>
          <a:ext cx="0" cy="0"/>
          <a:chOff x="0" y="0"/>
          <a:chExt cx="0" cy="0"/>
        </a:xfrm>
      </p:grpSpPr>
      <p:sp>
        <p:nvSpPr>
          <p:cNvPr id="663" name="Google Shape;663;p19"/>
          <p:cNvSpPr/>
          <p:nvPr/>
        </p:nvSpPr>
        <p:spPr>
          <a:xfrm>
            <a:off x="2341800" y="0"/>
            <a:ext cx="6802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64" name="Google Shape;664;p19"/>
          <p:cNvSpPr txBox="1">
            <a:spLocks noGrp="1"/>
          </p:cNvSpPr>
          <p:nvPr>
            <p:ph type="body" idx="1"/>
          </p:nvPr>
        </p:nvSpPr>
        <p:spPr>
          <a:xfrm>
            <a:off x="2802500" y="1001400"/>
            <a:ext cx="2465700" cy="1346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grpSp>
        <p:nvGrpSpPr>
          <p:cNvPr id="665" name="Google Shape;665;p19"/>
          <p:cNvGrpSpPr/>
          <p:nvPr/>
        </p:nvGrpSpPr>
        <p:grpSpPr>
          <a:xfrm rot="5400000">
            <a:off x="6680877" y="-2076119"/>
            <a:ext cx="184470" cy="4334807"/>
            <a:chOff x="5380497" y="383100"/>
            <a:chExt cx="189628" cy="4456010"/>
          </a:xfrm>
        </p:grpSpPr>
        <p:grpSp>
          <p:nvGrpSpPr>
            <p:cNvPr id="666" name="Google Shape;666;p19"/>
            <p:cNvGrpSpPr/>
            <p:nvPr/>
          </p:nvGrpSpPr>
          <p:grpSpPr>
            <a:xfrm>
              <a:off x="5380497" y="383100"/>
              <a:ext cx="189628" cy="981668"/>
              <a:chOff x="5380497" y="383100"/>
              <a:chExt cx="189628" cy="981668"/>
            </a:xfrm>
          </p:grpSpPr>
          <p:grpSp>
            <p:nvGrpSpPr>
              <p:cNvPr id="667" name="Google Shape;667;p19"/>
              <p:cNvGrpSpPr/>
              <p:nvPr/>
            </p:nvGrpSpPr>
            <p:grpSpPr>
              <a:xfrm>
                <a:off x="5380497" y="383100"/>
                <a:ext cx="187974" cy="130800"/>
                <a:chOff x="4804925" y="764100"/>
                <a:chExt cx="187974" cy="130800"/>
              </a:xfrm>
            </p:grpSpPr>
            <p:sp>
              <p:nvSpPr>
                <p:cNvPr id="668" name="Google Shape;668;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69" name="Google Shape;669;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70" name="Google Shape;670;p19"/>
              <p:cNvGrpSpPr/>
              <p:nvPr/>
            </p:nvGrpSpPr>
            <p:grpSpPr>
              <a:xfrm>
                <a:off x="5382151" y="822110"/>
                <a:ext cx="187974" cy="130800"/>
                <a:chOff x="4804925" y="764100"/>
                <a:chExt cx="187974" cy="130800"/>
              </a:xfrm>
            </p:grpSpPr>
            <p:sp>
              <p:nvSpPr>
                <p:cNvPr id="671" name="Google Shape;671;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72" name="Google Shape;672;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73" name="Google Shape;673;p19"/>
              <p:cNvGrpSpPr/>
              <p:nvPr/>
            </p:nvGrpSpPr>
            <p:grpSpPr>
              <a:xfrm>
                <a:off x="5382151" y="1233968"/>
                <a:ext cx="187974" cy="130800"/>
                <a:chOff x="4804925" y="764100"/>
                <a:chExt cx="187974" cy="130800"/>
              </a:xfrm>
            </p:grpSpPr>
            <p:sp>
              <p:nvSpPr>
                <p:cNvPr id="674" name="Google Shape;674;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75" name="Google Shape;675;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676" name="Google Shape;676;p19"/>
            <p:cNvGrpSpPr/>
            <p:nvPr/>
          </p:nvGrpSpPr>
          <p:grpSpPr>
            <a:xfrm>
              <a:off x="5380497" y="1678500"/>
              <a:ext cx="189628" cy="981668"/>
              <a:chOff x="5380497" y="383100"/>
              <a:chExt cx="189628" cy="981668"/>
            </a:xfrm>
          </p:grpSpPr>
          <p:grpSp>
            <p:nvGrpSpPr>
              <p:cNvPr id="677" name="Google Shape;677;p19"/>
              <p:cNvGrpSpPr/>
              <p:nvPr/>
            </p:nvGrpSpPr>
            <p:grpSpPr>
              <a:xfrm>
                <a:off x="5380497" y="383100"/>
                <a:ext cx="187974" cy="130800"/>
                <a:chOff x="4804925" y="764100"/>
                <a:chExt cx="187974" cy="130800"/>
              </a:xfrm>
            </p:grpSpPr>
            <p:sp>
              <p:nvSpPr>
                <p:cNvPr id="678" name="Google Shape;678;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79" name="Google Shape;679;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80" name="Google Shape;680;p19"/>
              <p:cNvGrpSpPr/>
              <p:nvPr/>
            </p:nvGrpSpPr>
            <p:grpSpPr>
              <a:xfrm>
                <a:off x="5382151" y="822110"/>
                <a:ext cx="187974" cy="130800"/>
                <a:chOff x="4804925" y="764100"/>
                <a:chExt cx="187974" cy="130800"/>
              </a:xfrm>
            </p:grpSpPr>
            <p:sp>
              <p:nvSpPr>
                <p:cNvPr id="681" name="Google Shape;681;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82" name="Google Shape;682;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83" name="Google Shape;683;p19"/>
              <p:cNvGrpSpPr/>
              <p:nvPr/>
            </p:nvGrpSpPr>
            <p:grpSpPr>
              <a:xfrm>
                <a:off x="5382151" y="1233968"/>
                <a:ext cx="187974" cy="130800"/>
                <a:chOff x="4804925" y="764100"/>
                <a:chExt cx="187974" cy="130800"/>
              </a:xfrm>
            </p:grpSpPr>
            <p:sp>
              <p:nvSpPr>
                <p:cNvPr id="684" name="Google Shape;684;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85" name="Google Shape;685;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686" name="Google Shape;686;p19"/>
            <p:cNvGrpSpPr/>
            <p:nvPr/>
          </p:nvGrpSpPr>
          <p:grpSpPr>
            <a:xfrm>
              <a:off x="5380497" y="2973900"/>
              <a:ext cx="189628" cy="981668"/>
              <a:chOff x="5380497" y="383100"/>
              <a:chExt cx="189628" cy="981668"/>
            </a:xfrm>
          </p:grpSpPr>
          <p:grpSp>
            <p:nvGrpSpPr>
              <p:cNvPr id="687" name="Google Shape;687;p19"/>
              <p:cNvGrpSpPr/>
              <p:nvPr/>
            </p:nvGrpSpPr>
            <p:grpSpPr>
              <a:xfrm>
                <a:off x="5380497" y="383100"/>
                <a:ext cx="187974" cy="130800"/>
                <a:chOff x="4804925" y="764100"/>
                <a:chExt cx="187974" cy="130800"/>
              </a:xfrm>
            </p:grpSpPr>
            <p:sp>
              <p:nvSpPr>
                <p:cNvPr id="688" name="Google Shape;688;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89" name="Google Shape;689;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90" name="Google Shape;690;p19"/>
              <p:cNvGrpSpPr/>
              <p:nvPr/>
            </p:nvGrpSpPr>
            <p:grpSpPr>
              <a:xfrm>
                <a:off x="5382151" y="822110"/>
                <a:ext cx="187974" cy="130800"/>
                <a:chOff x="4804925" y="764100"/>
                <a:chExt cx="187974" cy="130800"/>
              </a:xfrm>
            </p:grpSpPr>
            <p:sp>
              <p:nvSpPr>
                <p:cNvPr id="691" name="Google Shape;691;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92" name="Google Shape;692;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693" name="Google Shape;693;p19"/>
              <p:cNvGrpSpPr/>
              <p:nvPr/>
            </p:nvGrpSpPr>
            <p:grpSpPr>
              <a:xfrm>
                <a:off x="5382151" y="1233968"/>
                <a:ext cx="187974" cy="130800"/>
                <a:chOff x="4804925" y="764100"/>
                <a:chExt cx="187974" cy="130800"/>
              </a:xfrm>
            </p:grpSpPr>
            <p:sp>
              <p:nvSpPr>
                <p:cNvPr id="694" name="Google Shape;694;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95" name="Google Shape;695;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696" name="Google Shape;696;p19"/>
            <p:cNvGrpSpPr/>
            <p:nvPr/>
          </p:nvGrpSpPr>
          <p:grpSpPr>
            <a:xfrm>
              <a:off x="5380497" y="4269300"/>
              <a:ext cx="189628" cy="569810"/>
              <a:chOff x="5380497" y="383100"/>
              <a:chExt cx="189628" cy="569810"/>
            </a:xfrm>
          </p:grpSpPr>
          <p:grpSp>
            <p:nvGrpSpPr>
              <p:cNvPr id="697" name="Google Shape;697;p19"/>
              <p:cNvGrpSpPr/>
              <p:nvPr/>
            </p:nvGrpSpPr>
            <p:grpSpPr>
              <a:xfrm>
                <a:off x="5380497" y="383100"/>
                <a:ext cx="187974" cy="130800"/>
                <a:chOff x="4804925" y="764100"/>
                <a:chExt cx="187974" cy="130800"/>
              </a:xfrm>
            </p:grpSpPr>
            <p:sp>
              <p:nvSpPr>
                <p:cNvPr id="698" name="Google Shape;698;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699" name="Google Shape;699;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00" name="Google Shape;700;p19"/>
              <p:cNvGrpSpPr/>
              <p:nvPr/>
            </p:nvGrpSpPr>
            <p:grpSpPr>
              <a:xfrm>
                <a:off x="5382151" y="822110"/>
                <a:ext cx="187974" cy="130800"/>
                <a:chOff x="4804925" y="764100"/>
                <a:chExt cx="187974" cy="130800"/>
              </a:xfrm>
            </p:grpSpPr>
            <p:sp>
              <p:nvSpPr>
                <p:cNvPr id="701" name="Google Shape;701;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02" name="Google Shape;702;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grpSp>
        <p:nvGrpSpPr>
          <p:cNvPr id="703" name="Google Shape;703;p19"/>
          <p:cNvGrpSpPr/>
          <p:nvPr/>
        </p:nvGrpSpPr>
        <p:grpSpPr>
          <a:xfrm rot="5400000">
            <a:off x="3292843" y="-815956"/>
            <a:ext cx="184470" cy="1814476"/>
            <a:chOff x="5380497" y="383100"/>
            <a:chExt cx="189628" cy="1865210"/>
          </a:xfrm>
        </p:grpSpPr>
        <p:grpSp>
          <p:nvGrpSpPr>
            <p:cNvPr id="704" name="Google Shape;704;p19"/>
            <p:cNvGrpSpPr/>
            <p:nvPr/>
          </p:nvGrpSpPr>
          <p:grpSpPr>
            <a:xfrm>
              <a:off x="5380497" y="383100"/>
              <a:ext cx="189628" cy="981668"/>
              <a:chOff x="5380497" y="383100"/>
              <a:chExt cx="189628" cy="981668"/>
            </a:xfrm>
          </p:grpSpPr>
          <p:grpSp>
            <p:nvGrpSpPr>
              <p:cNvPr id="705" name="Google Shape;705;p19"/>
              <p:cNvGrpSpPr/>
              <p:nvPr/>
            </p:nvGrpSpPr>
            <p:grpSpPr>
              <a:xfrm>
                <a:off x="5380497" y="383100"/>
                <a:ext cx="187974" cy="130800"/>
                <a:chOff x="4804925" y="764100"/>
                <a:chExt cx="187974" cy="130800"/>
              </a:xfrm>
            </p:grpSpPr>
            <p:sp>
              <p:nvSpPr>
                <p:cNvPr id="706" name="Google Shape;706;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07" name="Google Shape;707;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08" name="Google Shape;708;p19"/>
              <p:cNvGrpSpPr/>
              <p:nvPr/>
            </p:nvGrpSpPr>
            <p:grpSpPr>
              <a:xfrm>
                <a:off x="5382151" y="822110"/>
                <a:ext cx="187974" cy="130800"/>
                <a:chOff x="4804925" y="764100"/>
                <a:chExt cx="187974" cy="130800"/>
              </a:xfrm>
            </p:grpSpPr>
            <p:sp>
              <p:nvSpPr>
                <p:cNvPr id="709" name="Google Shape;709;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10" name="Google Shape;710;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11" name="Google Shape;711;p19"/>
              <p:cNvGrpSpPr/>
              <p:nvPr/>
            </p:nvGrpSpPr>
            <p:grpSpPr>
              <a:xfrm>
                <a:off x="5382151" y="1233968"/>
                <a:ext cx="187974" cy="130800"/>
                <a:chOff x="4804925" y="764100"/>
                <a:chExt cx="187974" cy="130800"/>
              </a:xfrm>
            </p:grpSpPr>
            <p:sp>
              <p:nvSpPr>
                <p:cNvPr id="712" name="Google Shape;712;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13" name="Google Shape;713;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714" name="Google Shape;714;p19"/>
            <p:cNvGrpSpPr/>
            <p:nvPr/>
          </p:nvGrpSpPr>
          <p:grpSpPr>
            <a:xfrm>
              <a:off x="5380497" y="1678500"/>
              <a:ext cx="189628" cy="569810"/>
              <a:chOff x="5380497" y="383100"/>
              <a:chExt cx="189628" cy="569810"/>
            </a:xfrm>
          </p:grpSpPr>
          <p:grpSp>
            <p:nvGrpSpPr>
              <p:cNvPr id="715" name="Google Shape;715;p19"/>
              <p:cNvGrpSpPr/>
              <p:nvPr/>
            </p:nvGrpSpPr>
            <p:grpSpPr>
              <a:xfrm>
                <a:off x="5380497" y="383100"/>
                <a:ext cx="187974" cy="130800"/>
                <a:chOff x="4804925" y="764100"/>
                <a:chExt cx="187974" cy="130800"/>
              </a:xfrm>
            </p:grpSpPr>
            <p:sp>
              <p:nvSpPr>
                <p:cNvPr id="716" name="Google Shape;716;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17" name="Google Shape;717;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18" name="Google Shape;718;p19"/>
              <p:cNvGrpSpPr/>
              <p:nvPr/>
            </p:nvGrpSpPr>
            <p:grpSpPr>
              <a:xfrm>
                <a:off x="5382151" y="822110"/>
                <a:ext cx="187974" cy="130800"/>
                <a:chOff x="4804925" y="764100"/>
                <a:chExt cx="187974" cy="130800"/>
              </a:xfrm>
            </p:grpSpPr>
            <p:sp>
              <p:nvSpPr>
                <p:cNvPr id="719" name="Google Shape;719;p19"/>
                <p:cNvSpPr/>
                <p:nvPr/>
              </p:nvSpPr>
              <p:spPr>
                <a:xfrm>
                  <a:off x="4856699" y="764100"/>
                  <a:ext cx="136200" cy="130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20" name="Google Shape;720;p19"/>
                <p:cNvSpPr/>
                <p:nvPr/>
              </p:nvSpPr>
              <p:spPr>
                <a:xfrm>
                  <a:off x="4804925" y="811200"/>
                  <a:ext cx="61800" cy="366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sp>
        <p:nvSpPr>
          <p:cNvPr id="721" name="Google Shape;721;p19"/>
          <p:cNvSpPr txBox="1">
            <a:spLocks noGrp="1"/>
          </p:cNvSpPr>
          <p:nvPr>
            <p:ph type="title"/>
          </p:nvPr>
        </p:nvSpPr>
        <p:spPr>
          <a:xfrm>
            <a:off x="423975" y="3065225"/>
            <a:ext cx="1758900" cy="18471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cxnSp>
        <p:nvCxnSpPr>
          <p:cNvPr id="722" name="Google Shape;722;p19"/>
          <p:cNvCxnSpPr/>
          <p:nvPr/>
        </p:nvCxnSpPr>
        <p:spPr>
          <a:xfrm>
            <a:off x="249750" y="-22275"/>
            <a:ext cx="0" cy="5177400"/>
          </a:xfrm>
          <a:prstGeom prst="straightConnector1">
            <a:avLst/>
          </a:prstGeom>
          <a:noFill/>
          <a:ln w="9525" cap="flat" cmpd="sng">
            <a:solidFill>
              <a:schemeClr val="accent5"/>
            </a:solidFill>
            <a:prstDash val="solid"/>
            <a:round/>
            <a:headEnd type="none" w="sm" len="sm"/>
            <a:tailEnd type="none" w="sm" len="sm"/>
          </a:ln>
        </p:spPr>
      </p:cxnSp>
      <p:cxnSp>
        <p:nvCxnSpPr>
          <p:cNvPr id="723" name="Google Shape;723;p19"/>
          <p:cNvCxnSpPr/>
          <p:nvPr/>
        </p:nvCxnSpPr>
        <p:spPr>
          <a:xfrm>
            <a:off x="177000" y="-14750"/>
            <a:ext cx="0" cy="5158200"/>
          </a:xfrm>
          <a:prstGeom prst="straightConnector1">
            <a:avLst/>
          </a:prstGeom>
          <a:noFill/>
          <a:ln w="9525" cap="flat" cmpd="sng">
            <a:solidFill>
              <a:schemeClr val="accent5"/>
            </a:solidFill>
            <a:prstDash val="solid"/>
            <a:round/>
            <a:headEnd type="none" w="sm" len="sm"/>
            <a:tailEnd type="none" w="sm" len="sm"/>
          </a:ln>
        </p:spPr>
      </p:cxnSp>
      <p:sp>
        <p:nvSpPr>
          <p:cNvPr id="724" name="Google Shape;724;p19"/>
          <p:cNvSpPr txBox="1">
            <a:spLocks noGrp="1"/>
          </p:cNvSpPr>
          <p:nvPr>
            <p:ph type="title" idx="2"/>
          </p:nvPr>
        </p:nvSpPr>
        <p:spPr>
          <a:xfrm>
            <a:off x="2802725" y="492300"/>
            <a:ext cx="24657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800"/>
              <a:buNone/>
              <a:defRPr sz="1800" b="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a:endParaRPr/>
          </a:p>
        </p:txBody>
      </p:sp>
      <p:sp>
        <p:nvSpPr>
          <p:cNvPr id="725" name="Google Shape;725;p19"/>
          <p:cNvSpPr txBox="1">
            <a:spLocks noGrp="1"/>
          </p:cNvSpPr>
          <p:nvPr>
            <p:ph type="body" idx="3"/>
          </p:nvPr>
        </p:nvSpPr>
        <p:spPr>
          <a:xfrm>
            <a:off x="6214525" y="1001400"/>
            <a:ext cx="2465700" cy="1346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726" name="Google Shape;726;p19"/>
          <p:cNvSpPr txBox="1">
            <a:spLocks noGrp="1"/>
          </p:cNvSpPr>
          <p:nvPr>
            <p:ph type="title" idx="4"/>
          </p:nvPr>
        </p:nvSpPr>
        <p:spPr>
          <a:xfrm>
            <a:off x="6214750" y="492300"/>
            <a:ext cx="24657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800"/>
              <a:buNone/>
              <a:defRPr sz="1800" b="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a:endParaRPr/>
          </a:p>
        </p:txBody>
      </p:sp>
      <p:sp>
        <p:nvSpPr>
          <p:cNvPr id="727" name="Google Shape;727;p19"/>
          <p:cNvSpPr txBox="1">
            <a:spLocks noGrp="1"/>
          </p:cNvSpPr>
          <p:nvPr>
            <p:ph type="body" idx="5"/>
          </p:nvPr>
        </p:nvSpPr>
        <p:spPr>
          <a:xfrm>
            <a:off x="2802500" y="3442350"/>
            <a:ext cx="2465700" cy="1346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728" name="Google Shape;728;p19"/>
          <p:cNvSpPr txBox="1">
            <a:spLocks noGrp="1"/>
          </p:cNvSpPr>
          <p:nvPr>
            <p:ph type="title" idx="6"/>
          </p:nvPr>
        </p:nvSpPr>
        <p:spPr>
          <a:xfrm>
            <a:off x="2802725" y="2933250"/>
            <a:ext cx="24657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800"/>
              <a:buNone/>
              <a:defRPr sz="1800" b="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a:endParaRPr/>
          </a:p>
        </p:txBody>
      </p:sp>
      <p:sp>
        <p:nvSpPr>
          <p:cNvPr id="729" name="Google Shape;729;p19"/>
          <p:cNvSpPr txBox="1">
            <a:spLocks noGrp="1"/>
          </p:cNvSpPr>
          <p:nvPr>
            <p:ph type="body" idx="7"/>
          </p:nvPr>
        </p:nvSpPr>
        <p:spPr>
          <a:xfrm>
            <a:off x="6214525" y="3442350"/>
            <a:ext cx="2465700" cy="13461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730" name="Google Shape;730;p19"/>
          <p:cNvSpPr txBox="1">
            <a:spLocks noGrp="1"/>
          </p:cNvSpPr>
          <p:nvPr>
            <p:ph type="title" idx="8"/>
          </p:nvPr>
        </p:nvSpPr>
        <p:spPr>
          <a:xfrm>
            <a:off x="6214750" y="2933250"/>
            <a:ext cx="2465700" cy="477000"/>
          </a:xfrm>
          <a:prstGeom prst="rect">
            <a:avLst/>
          </a:prstGeom>
        </p:spPr>
        <p:txBody>
          <a:bodyPr spcFirstLastPara="1" wrap="square" lIns="91425" tIns="91425" rIns="91425" bIns="91425" anchor="t" anchorCtr="0">
            <a:spAutoFit/>
          </a:bodyPr>
          <a:lstStyle>
            <a:lvl1pPr lvl="0">
              <a:lnSpc>
                <a:spcPct val="100000"/>
              </a:lnSpc>
              <a:spcBef>
                <a:spcPts val="0"/>
              </a:spcBef>
              <a:spcAft>
                <a:spcPts val="0"/>
              </a:spcAft>
              <a:buClr>
                <a:schemeClr val="lt1"/>
              </a:buClr>
              <a:buSzPts val="1800"/>
              <a:buNone/>
              <a:defRPr sz="1800" b="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a:endParaRPr/>
          </a:p>
        </p:txBody>
      </p:sp>
    </p:spTree>
    <p:extLst>
      <p:ext uri="{BB962C8B-B14F-4D97-AF65-F5344CB8AC3E}">
        <p14:creationId xmlns:p14="http://schemas.microsoft.com/office/powerpoint/2010/main" val="41428444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pen Agenda 1">
  <p:cSld name="Open Agenda 1">
    <p:bg>
      <p:bgPr>
        <a:solidFill>
          <a:schemeClr val="lt1"/>
        </a:solidFill>
        <a:effectLst/>
      </p:bgPr>
    </p:bg>
    <p:spTree>
      <p:nvGrpSpPr>
        <p:cNvPr id="1" name="Shape 731"/>
        <p:cNvGrpSpPr/>
        <p:nvPr/>
      </p:nvGrpSpPr>
      <p:grpSpPr>
        <a:xfrm>
          <a:off x="0" y="0"/>
          <a:ext cx="0" cy="0"/>
          <a:chOff x="0" y="0"/>
          <a:chExt cx="0" cy="0"/>
        </a:xfrm>
      </p:grpSpPr>
      <p:sp>
        <p:nvSpPr>
          <p:cNvPr id="732" name="Google Shape;732;p20"/>
          <p:cNvSpPr/>
          <p:nvPr/>
        </p:nvSpPr>
        <p:spPr>
          <a:xfrm>
            <a:off x="995475" y="201175"/>
            <a:ext cx="7341600" cy="4557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33" name="Google Shape;733;p20"/>
          <p:cNvSpPr/>
          <p:nvPr/>
        </p:nvSpPr>
        <p:spPr>
          <a:xfrm>
            <a:off x="1128250" y="276575"/>
            <a:ext cx="7108800" cy="45177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34" name="Google Shape;734;p20"/>
          <p:cNvSpPr/>
          <p:nvPr/>
        </p:nvSpPr>
        <p:spPr>
          <a:xfrm>
            <a:off x="4407875" y="312925"/>
            <a:ext cx="3729600" cy="451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35" name="Google Shape;735;p20"/>
          <p:cNvSpPr/>
          <p:nvPr/>
        </p:nvSpPr>
        <p:spPr>
          <a:xfrm>
            <a:off x="1217200" y="312875"/>
            <a:ext cx="3165000" cy="451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nvGrpSpPr>
          <p:cNvPr id="736" name="Google Shape;736;p20"/>
          <p:cNvGrpSpPr/>
          <p:nvPr/>
        </p:nvGrpSpPr>
        <p:grpSpPr>
          <a:xfrm>
            <a:off x="1211779" y="312875"/>
            <a:ext cx="3165000" cy="4517700"/>
            <a:chOff x="1211779" y="312875"/>
            <a:chExt cx="3165000" cy="4517700"/>
          </a:xfrm>
        </p:grpSpPr>
        <p:cxnSp>
          <p:nvCxnSpPr>
            <p:cNvPr id="737" name="Google Shape;737;p20"/>
            <p:cNvCxnSpPr/>
            <p:nvPr/>
          </p:nvCxnSpPr>
          <p:spPr>
            <a:xfrm>
              <a:off x="3624778" y="3128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38" name="Google Shape;738;p20"/>
            <p:cNvCxnSpPr/>
            <p:nvPr/>
          </p:nvCxnSpPr>
          <p:spPr>
            <a:xfrm>
              <a:off x="4031178" y="312875"/>
              <a:ext cx="0" cy="4517700"/>
            </a:xfrm>
            <a:prstGeom prst="straightConnector1">
              <a:avLst/>
            </a:prstGeom>
            <a:noFill/>
            <a:ln w="9525" cap="flat" cmpd="sng">
              <a:solidFill>
                <a:schemeClr val="accent5"/>
              </a:solidFill>
              <a:prstDash val="solid"/>
              <a:round/>
              <a:headEnd type="none" w="sm" len="sm"/>
              <a:tailEnd type="none" w="sm" len="sm"/>
            </a:ln>
          </p:spPr>
        </p:cxnSp>
        <p:grpSp>
          <p:nvGrpSpPr>
            <p:cNvPr id="739" name="Google Shape;739;p20"/>
            <p:cNvGrpSpPr/>
            <p:nvPr/>
          </p:nvGrpSpPr>
          <p:grpSpPr>
            <a:xfrm>
              <a:off x="1211779" y="312875"/>
              <a:ext cx="3165000" cy="4517700"/>
              <a:chOff x="462650" y="259175"/>
              <a:chExt cx="3165000" cy="4517700"/>
            </a:xfrm>
          </p:grpSpPr>
          <p:cxnSp>
            <p:nvCxnSpPr>
              <p:cNvPr id="740" name="Google Shape;740;p20"/>
              <p:cNvCxnSpPr/>
              <p:nvPr/>
            </p:nvCxnSpPr>
            <p:spPr>
              <a:xfrm>
                <a:off x="8436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1" name="Google Shape;741;p20"/>
              <p:cNvCxnSpPr/>
              <p:nvPr/>
            </p:nvCxnSpPr>
            <p:spPr>
              <a:xfrm>
                <a:off x="12500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2" name="Google Shape;742;p20"/>
              <p:cNvCxnSpPr/>
              <p:nvPr/>
            </p:nvCxnSpPr>
            <p:spPr>
              <a:xfrm>
                <a:off x="16564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3" name="Google Shape;743;p20"/>
              <p:cNvCxnSpPr/>
              <p:nvPr/>
            </p:nvCxnSpPr>
            <p:spPr>
              <a:xfrm>
                <a:off x="20628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4" name="Google Shape;744;p20"/>
              <p:cNvCxnSpPr/>
              <p:nvPr/>
            </p:nvCxnSpPr>
            <p:spPr>
              <a:xfrm>
                <a:off x="2469250" y="259175"/>
                <a:ext cx="0" cy="4517700"/>
              </a:xfrm>
              <a:prstGeom prst="straightConnector1">
                <a:avLst/>
              </a:prstGeom>
              <a:noFill/>
              <a:ln w="9525" cap="flat" cmpd="sng">
                <a:solidFill>
                  <a:schemeClr val="accent5"/>
                </a:solidFill>
                <a:prstDash val="solid"/>
                <a:round/>
                <a:headEnd type="none" w="sm" len="sm"/>
                <a:tailEnd type="none" w="sm" len="sm"/>
              </a:ln>
            </p:spPr>
          </p:cxnSp>
          <p:cxnSp>
            <p:nvCxnSpPr>
              <p:cNvPr id="745" name="Google Shape;745;p20"/>
              <p:cNvCxnSpPr/>
              <p:nvPr/>
            </p:nvCxnSpPr>
            <p:spPr>
              <a:xfrm>
                <a:off x="462650" y="674900"/>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46" name="Google Shape;746;p20"/>
              <p:cNvCxnSpPr/>
              <p:nvPr/>
            </p:nvCxnSpPr>
            <p:spPr>
              <a:xfrm>
                <a:off x="462650" y="1075858"/>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47" name="Google Shape;747;p20"/>
              <p:cNvCxnSpPr/>
              <p:nvPr/>
            </p:nvCxnSpPr>
            <p:spPr>
              <a:xfrm>
                <a:off x="462650" y="1476817"/>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48" name="Google Shape;748;p20"/>
              <p:cNvCxnSpPr/>
              <p:nvPr/>
            </p:nvCxnSpPr>
            <p:spPr>
              <a:xfrm>
                <a:off x="462650" y="1877775"/>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49" name="Google Shape;749;p20"/>
              <p:cNvCxnSpPr/>
              <p:nvPr/>
            </p:nvCxnSpPr>
            <p:spPr>
              <a:xfrm>
                <a:off x="462650" y="2278733"/>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0" name="Google Shape;750;p20"/>
              <p:cNvCxnSpPr/>
              <p:nvPr/>
            </p:nvCxnSpPr>
            <p:spPr>
              <a:xfrm>
                <a:off x="462650" y="2679692"/>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1" name="Google Shape;751;p20"/>
              <p:cNvCxnSpPr/>
              <p:nvPr/>
            </p:nvCxnSpPr>
            <p:spPr>
              <a:xfrm>
                <a:off x="462650" y="3080650"/>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2" name="Google Shape;752;p20"/>
              <p:cNvCxnSpPr/>
              <p:nvPr/>
            </p:nvCxnSpPr>
            <p:spPr>
              <a:xfrm>
                <a:off x="462650" y="3481608"/>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3" name="Google Shape;753;p20"/>
              <p:cNvCxnSpPr/>
              <p:nvPr/>
            </p:nvCxnSpPr>
            <p:spPr>
              <a:xfrm>
                <a:off x="462650" y="3882567"/>
                <a:ext cx="3165000" cy="0"/>
              </a:xfrm>
              <a:prstGeom prst="straightConnector1">
                <a:avLst/>
              </a:prstGeom>
              <a:noFill/>
              <a:ln w="9525" cap="flat" cmpd="sng">
                <a:solidFill>
                  <a:schemeClr val="accent5"/>
                </a:solidFill>
                <a:prstDash val="solid"/>
                <a:round/>
                <a:headEnd type="none" w="sm" len="sm"/>
                <a:tailEnd type="none" w="sm" len="sm"/>
              </a:ln>
            </p:spPr>
          </p:cxnSp>
          <p:cxnSp>
            <p:nvCxnSpPr>
              <p:cNvPr id="754" name="Google Shape;754;p20"/>
              <p:cNvCxnSpPr/>
              <p:nvPr/>
            </p:nvCxnSpPr>
            <p:spPr>
              <a:xfrm>
                <a:off x="462650" y="4283525"/>
                <a:ext cx="3165000" cy="0"/>
              </a:xfrm>
              <a:prstGeom prst="straightConnector1">
                <a:avLst/>
              </a:prstGeom>
              <a:noFill/>
              <a:ln w="9525" cap="flat" cmpd="sng">
                <a:solidFill>
                  <a:schemeClr val="accent5"/>
                </a:solidFill>
                <a:prstDash val="solid"/>
                <a:round/>
                <a:headEnd type="none" w="sm" len="sm"/>
                <a:tailEnd type="none" w="sm" len="sm"/>
              </a:ln>
            </p:spPr>
          </p:cxnSp>
        </p:grpSp>
      </p:grpSp>
      <p:grpSp>
        <p:nvGrpSpPr>
          <p:cNvPr id="755" name="Google Shape;755;p20"/>
          <p:cNvGrpSpPr/>
          <p:nvPr/>
        </p:nvGrpSpPr>
        <p:grpSpPr>
          <a:xfrm>
            <a:off x="4222205" y="390105"/>
            <a:ext cx="366115" cy="4334807"/>
            <a:chOff x="3473077" y="259175"/>
            <a:chExt cx="366115" cy="4334807"/>
          </a:xfrm>
        </p:grpSpPr>
        <p:grpSp>
          <p:nvGrpSpPr>
            <p:cNvPr id="756" name="Google Shape;756;p20"/>
            <p:cNvGrpSpPr/>
            <p:nvPr/>
          </p:nvGrpSpPr>
          <p:grpSpPr>
            <a:xfrm rot="10800000">
              <a:off x="3473077" y="259175"/>
              <a:ext cx="184470" cy="4334807"/>
              <a:chOff x="5380497" y="383100"/>
              <a:chExt cx="189628" cy="4456010"/>
            </a:xfrm>
          </p:grpSpPr>
          <p:grpSp>
            <p:nvGrpSpPr>
              <p:cNvPr id="757" name="Google Shape;757;p20"/>
              <p:cNvGrpSpPr/>
              <p:nvPr/>
            </p:nvGrpSpPr>
            <p:grpSpPr>
              <a:xfrm>
                <a:off x="5380497" y="383100"/>
                <a:ext cx="189628" cy="981668"/>
                <a:chOff x="5380497" y="383100"/>
                <a:chExt cx="189628" cy="981668"/>
              </a:xfrm>
            </p:grpSpPr>
            <p:grpSp>
              <p:nvGrpSpPr>
                <p:cNvPr id="758" name="Google Shape;758;p20"/>
                <p:cNvGrpSpPr/>
                <p:nvPr/>
              </p:nvGrpSpPr>
              <p:grpSpPr>
                <a:xfrm>
                  <a:off x="5380497" y="383100"/>
                  <a:ext cx="187974" cy="130800"/>
                  <a:chOff x="4804925" y="764100"/>
                  <a:chExt cx="187974" cy="130800"/>
                </a:xfrm>
              </p:grpSpPr>
              <p:sp>
                <p:nvSpPr>
                  <p:cNvPr id="759" name="Google Shape;759;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60" name="Google Shape;760;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61" name="Google Shape;761;p20"/>
                <p:cNvGrpSpPr/>
                <p:nvPr/>
              </p:nvGrpSpPr>
              <p:grpSpPr>
                <a:xfrm>
                  <a:off x="5382151" y="822110"/>
                  <a:ext cx="187974" cy="130800"/>
                  <a:chOff x="4804925" y="764100"/>
                  <a:chExt cx="187974" cy="130800"/>
                </a:xfrm>
              </p:grpSpPr>
              <p:sp>
                <p:nvSpPr>
                  <p:cNvPr id="762" name="Google Shape;762;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63" name="Google Shape;763;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64" name="Google Shape;764;p20"/>
                <p:cNvGrpSpPr/>
                <p:nvPr/>
              </p:nvGrpSpPr>
              <p:grpSpPr>
                <a:xfrm>
                  <a:off x="5382151" y="1233968"/>
                  <a:ext cx="187974" cy="130800"/>
                  <a:chOff x="4804925" y="764100"/>
                  <a:chExt cx="187974" cy="130800"/>
                </a:xfrm>
              </p:grpSpPr>
              <p:sp>
                <p:nvSpPr>
                  <p:cNvPr id="765" name="Google Shape;765;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66" name="Google Shape;766;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767" name="Google Shape;767;p20"/>
              <p:cNvGrpSpPr/>
              <p:nvPr/>
            </p:nvGrpSpPr>
            <p:grpSpPr>
              <a:xfrm>
                <a:off x="5380497" y="1678500"/>
                <a:ext cx="189628" cy="981668"/>
                <a:chOff x="5380497" y="383100"/>
                <a:chExt cx="189628" cy="981668"/>
              </a:xfrm>
            </p:grpSpPr>
            <p:grpSp>
              <p:nvGrpSpPr>
                <p:cNvPr id="768" name="Google Shape;768;p20"/>
                <p:cNvGrpSpPr/>
                <p:nvPr/>
              </p:nvGrpSpPr>
              <p:grpSpPr>
                <a:xfrm>
                  <a:off x="5380497" y="383100"/>
                  <a:ext cx="187974" cy="130800"/>
                  <a:chOff x="4804925" y="764100"/>
                  <a:chExt cx="187974" cy="130800"/>
                </a:xfrm>
              </p:grpSpPr>
              <p:sp>
                <p:nvSpPr>
                  <p:cNvPr id="769" name="Google Shape;769;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70" name="Google Shape;770;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71" name="Google Shape;771;p20"/>
                <p:cNvGrpSpPr/>
                <p:nvPr/>
              </p:nvGrpSpPr>
              <p:grpSpPr>
                <a:xfrm>
                  <a:off x="5382151" y="822110"/>
                  <a:ext cx="187974" cy="130800"/>
                  <a:chOff x="4804925" y="764100"/>
                  <a:chExt cx="187974" cy="130800"/>
                </a:xfrm>
              </p:grpSpPr>
              <p:sp>
                <p:nvSpPr>
                  <p:cNvPr id="772" name="Google Shape;772;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73" name="Google Shape;773;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74" name="Google Shape;774;p20"/>
                <p:cNvGrpSpPr/>
                <p:nvPr/>
              </p:nvGrpSpPr>
              <p:grpSpPr>
                <a:xfrm>
                  <a:off x="5382151" y="1233968"/>
                  <a:ext cx="187974" cy="130800"/>
                  <a:chOff x="4804925" y="764100"/>
                  <a:chExt cx="187974" cy="130800"/>
                </a:xfrm>
              </p:grpSpPr>
              <p:sp>
                <p:nvSpPr>
                  <p:cNvPr id="775" name="Google Shape;775;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76" name="Google Shape;776;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777" name="Google Shape;777;p20"/>
              <p:cNvGrpSpPr/>
              <p:nvPr/>
            </p:nvGrpSpPr>
            <p:grpSpPr>
              <a:xfrm>
                <a:off x="5380497" y="2973900"/>
                <a:ext cx="189628" cy="981668"/>
                <a:chOff x="5380497" y="383100"/>
                <a:chExt cx="189628" cy="981668"/>
              </a:xfrm>
            </p:grpSpPr>
            <p:grpSp>
              <p:nvGrpSpPr>
                <p:cNvPr id="778" name="Google Shape;778;p20"/>
                <p:cNvGrpSpPr/>
                <p:nvPr/>
              </p:nvGrpSpPr>
              <p:grpSpPr>
                <a:xfrm>
                  <a:off x="5380497" y="383100"/>
                  <a:ext cx="187974" cy="130800"/>
                  <a:chOff x="4804925" y="764100"/>
                  <a:chExt cx="187974" cy="130800"/>
                </a:xfrm>
              </p:grpSpPr>
              <p:sp>
                <p:nvSpPr>
                  <p:cNvPr id="779" name="Google Shape;779;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80" name="Google Shape;780;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81" name="Google Shape;781;p20"/>
                <p:cNvGrpSpPr/>
                <p:nvPr/>
              </p:nvGrpSpPr>
              <p:grpSpPr>
                <a:xfrm>
                  <a:off x="5382151" y="822110"/>
                  <a:ext cx="187974" cy="130800"/>
                  <a:chOff x="4804925" y="764100"/>
                  <a:chExt cx="187974" cy="130800"/>
                </a:xfrm>
              </p:grpSpPr>
              <p:sp>
                <p:nvSpPr>
                  <p:cNvPr id="782" name="Google Shape;782;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83" name="Google Shape;783;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84" name="Google Shape;784;p20"/>
                <p:cNvGrpSpPr/>
                <p:nvPr/>
              </p:nvGrpSpPr>
              <p:grpSpPr>
                <a:xfrm>
                  <a:off x="5382151" y="1233968"/>
                  <a:ext cx="187974" cy="130800"/>
                  <a:chOff x="4804925" y="764100"/>
                  <a:chExt cx="187974" cy="130800"/>
                </a:xfrm>
              </p:grpSpPr>
              <p:sp>
                <p:nvSpPr>
                  <p:cNvPr id="785" name="Google Shape;785;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86" name="Google Shape;786;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787" name="Google Shape;787;p20"/>
              <p:cNvGrpSpPr/>
              <p:nvPr/>
            </p:nvGrpSpPr>
            <p:grpSpPr>
              <a:xfrm>
                <a:off x="5380497" y="4269300"/>
                <a:ext cx="189628" cy="569810"/>
                <a:chOff x="5380497" y="383100"/>
                <a:chExt cx="189628" cy="569810"/>
              </a:xfrm>
            </p:grpSpPr>
            <p:grpSp>
              <p:nvGrpSpPr>
                <p:cNvPr id="788" name="Google Shape;788;p20"/>
                <p:cNvGrpSpPr/>
                <p:nvPr/>
              </p:nvGrpSpPr>
              <p:grpSpPr>
                <a:xfrm>
                  <a:off x="5380497" y="383100"/>
                  <a:ext cx="187974" cy="130800"/>
                  <a:chOff x="4804925" y="764100"/>
                  <a:chExt cx="187974" cy="130800"/>
                </a:xfrm>
              </p:grpSpPr>
              <p:sp>
                <p:nvSpPr>
                  <p:cNvPr id="789" name="Google Shape;789;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90" name="Google Shape;790;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91" name="Google Shape;791;p20"/>
                <p:cNvGrpSpPr/>
                <p:nvPr/>
              </p:nvGrpSpPr>
              <p:grpSpPr>
                <a:xfrm>
                  <a:off x="5382151" y="822110"/>
                  <a:ext cx="187974" cy="130800"/>
                  <a:chOff x="4804925" y="764100"/>
                  <a:chExt cx="187974" cy="130800"/>
                </a:xfrm>
              </p:grpSpPr>
              <p:sp>
                <p:nvSpPr>
                  <p:cNvPr id="792" name="Google Shape;792;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93" name="Google Shape;793;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grpSp>
          <p:nvGrpSpPr>
            <p:cNvPr id="794" name="Google Shape;794;p20"/>
            <p:cNvGrpSpPr/>
            <p:nvPr/>
          </p:nvGrpSpPr>
          <p:grpSpPr>
            <a:xfrm rot="10800000" flipH="1">
              <a:off x="3654721" y="259175"/>
              <a:ext cx="184470" cy="4334807"/>
              <a:chOff x="5380497" y="383100"/>
              <a:chExt cx="189628" cy="4456010"/>
            </a:xfrm>
          </p:grpSpPr>
          <p:grpSp>
            <p:nvGrpSpPr>
              <p:cNvPr id="795" name="Google Shape;795;p20"/>
              <p:cNvGrpSpPr/>
              <p:nvPr/>
            </p:nvGrpSpPr>
            <p:grpSpPr>
              <a:xfrm>
                <a:off x="5380497" y="383100"/>
                <a:ext cx="189628" cy="981668"/>
                <a:chOff x="5380497" y="383100"/>
                <a:chExt cx="189628" cy="981668"/>
              </a:xfrm>
            </p:grpSpPr>
            <p:grpSp>
              <p:nvGrpSpPr>
                <p:cNvPr id="796" name="Google Shape;796;p20"/>
                <p:cNvGrpSpPr/>
                <p:nvPr/>
              </p:nvGrpSpPr>
              <p:grpSpPr>
                <a:xfrm>
                  <a:off x="5380497" y="383100"/>
                  <a:ext cx="187974" cy="130800"/>
                  <a:chOff x="4804925" y="764100"/>
                  <a:chExt cx="187974" cy="130800"/>
                </a:xfrm>
              </p:grpSpPr>
              <p:sp>
                <p:nvSpPr>
                  <p:cNvPr id="797" name="Google Shape;797;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798" name="Google Shape;798;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799" name="Google Shape;799;p20"/>
                <p:cNvGrpSpPr/>
                <p:nvPr/>
              </p:nvGrpSpPr>
              <p:grpSpPr>
                <a:xfrm>
                  <a:off x="5382151" y="822110"/>
                  <a:ext cx="187974" cy="130800"/>
                  <a:chOff x="4804925" y="764100"/>
                  <a:chExt cx="187974" cy="130800"/>
                </a:xfrm>
              </p:grpSpPr>
              <p:sp>
                <p:nvSpPr>
                  <p:cNvPr id="800" name="Google Shape;800;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01" name="Google Shape;801;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02" name="Google Shape;802;p20"/>
                <p:cNvGrpSpPr/>
                <p:nvPr/>
              </p:nvGrpSpPr>
              <p:grpSpPr>
                <a:xfrm>
                  <a:off x="5382151" y="1233968"/>
                  <a:ext cx="187974" cy="130800"/>
                  <a:chOff x="4804925" y="764100"/>
                  <a:chExt cx="187974" cy="130800"/>
                </a:xfrm>
              </p:grpSpPr>
              <p:sp>
                <p:nvSpPr>
                  <p:cNvPr id="803" name="Google Shape;803;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04" name="Google Shape;804;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805" name="Google Shape;805;p20"/>
              <p:cNvGrpSpPr/>
              <p:nvPr/>
            </p:nvGrpSpPr>
            <p:grpSpPr>
              <a:xfrm>
                <a:off x="5380497" y="1678500"/>
                <a:ext cx="189628" cy="981668"/>
                <a:chOff x="5380497" y="383100"/>
                <a:chExt cx="189628" cy="981668"/>
              </a:xfrm>
            </p:grpSpPr>
            <p:grpSp>
              <p:nvGrpSpPr>
                <p:cNvPr id="806" name="Google Shape;806;p20"/>
                <p:cNvGrpSpPr/>
                <p:nvPr/>
              </p:nvGrpSpPr>
              <p:grpSpPr>
                <a:xfrm>
                  <a:off x="5380497" y="383100"/>
                  <a:ext cx="187974" cy="130800"/>
                  <a:chOff x="4804925" y="764100"/>
                  <a:chExt cx="187974" cy="130800"/>
                </a:xfrm>
              </p:grpSpPr>
              <p:sp>
                <p:nvSpPr>
                  <p:cNvPr id="807" name="Google Shape;807;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08" name="Google Shape;808;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09" name="Google Shape;809;p20"/>
                <p:cNvGrpSpPr/>
                <p:nvPr/>
              </p:nvGrpSpPr>
              <p:grpSpPr>
                <a:xfrm>
                  <a:off x="5382151" y="822110"/>
                  <a:ext cx="187974" cy="130800"/>
                  <a:chOff x="4804925" y="764100"/>
                  <a:chExt cx="187974" cy="130800"/>
                </a:xfrm>
              </p:grpSpPr>
              <p:sp>
                <p:nvSpPr>
                  <p:cNvPr id="810" name="Google Shape;810;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11" name="Google Shape;811;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12" name="Google Shape;812;p20"/>
                <p:cNvGrpSpPr/>
                <p:nvPr/>
              </p:nvGrpSpPr>
              <p:grpSpPr>
                <a:xfrm>
                  <a:off x="5382151" y="1233968"/>
                  <a:ext cx="187974" cy="130800"/>
                  <a:chOff x="4804925" y="764100"/>
                  <a:chExt cx="187974" cy="130800"/>
                </a:xfrm>
              </p:grpSpPr>
              <p:sp>
                <p:nvSpPr>
                  <p:cNvPr id="813" name="Google Shape;813;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14" name="Google Shape;814;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815" name="Google Shape;815;p20"/>
              <p:cNvGrpSpPr/>
              <p:nvPr/>
            </p:nvGrpSpPr>
            <p:grpSpPr>
              <a:xfrm>
                <a:off x="5380497" y="2973900"/>
                <a:ext cx="189628" cy="981668"/>
                <a:chOff x="5380497" y="383100"/>
                <a:chExt cx="189628" cy="981668"/>
              </a:xfrm>
            </p:grpSpPr>
            <p:grpSp>
              <p:nvGrpSpPr>
                <p:cNvPr id="816" name="Google Shape;816;p20"/>
                <p:cNvGrpSpPr/>
                <p:nvPr/>
              </p:nvGrpSpPr>
              <p:grpSpPr>
                <a:xfrm>
                  <a:off x="5380497" y="383100"/>
                  <a:ext cx="187974" cy="130800"/>
                  <a:chOff x="4804925" y="764100"/>
                  <a:chExt cx="187974" cy="130800"/>
                </a:xfrm>
              </p:grpSpPr>
              <p:sp>
                <p:nvSpPr>
                  <p:cNvPr id="817" name="Google Shape;817;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18" name="Google Shape;818;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19" name="Google Shape;819;p20"/>
                <p:cNvGrpSpPr/>
                <p:nvPr/>
              </p:nvGrpSpPr>
              <p:grpSpPr>
                <a:xfrm>
                  <a:off x="5382151" y="822110"/>
                  <a:ext cx="187974" cy="130800"/>
                  <a:chOff x="4804925" y="764100"/>
                  <a:chExt cx="187974" cy="130800"/>
                </a:xfrm>
              </p:grpSpPr>
              <p:sp>
                <p:nvSpPr>
                  <p:cNvPr id="820" name="Google Shape;820;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21" name="Google Shape;821;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22" name="Google Shape;822;p20"/>
                <p:cNvGrpSpPr/>
                <p:nvPr/>
              </p:nvGrpSpPr>
              <p:grpSpPr>
                <a:xfrm>
                  <a:off x="5382151" y="1233968"/>
                  <a:ext cx="187974" cy="130800"/>
                  <a:chOff x="4804925" y="764100"/>
                  <a:chExt cx="187974" cy="130800"/>
                </a:xfrm>
              </p:grpSpPr>
              <p:sp>
                <p:nvSpPr>
                  <p:cNvPr id="823" name="Google Shape;823;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24" name="Google Shape;824;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nvGrpSpPr>
              <p:cNvPr id="825" name="Google Shape;825;p20"/>
              <p:cNvGrpSpPr/>
              <p:nvPr/>
            </p:nvGrpSpPr>
            <p:grpSpPr>
              <a:xfrm>
                <a:off x="5380497" y="4269300"/>
                <a:ext cx="189628" cy="569810"/>
                <a:chOff x="5380497" y="383100"/>
                <a:chExt cx="189628" cy="569810"/>
              </a:xfrm>
            </p:grpSpPr>
            <p:grpSp>
              <p:nvGrpSpPr>
                <p:cNvPr id="826" name="Google Shape;826;p20"/>
                <p:cNvGrpSpPr/>
                <p:nvPr/>
              </p:nvGrpSpPr>
              <p:grpSpPr>
                <a:xfrm>
                  <a:off x="5380497" y="383100"/>
                  <a:ext cx="187974" cy="130800"/>
                  <a:chOff x="4804925" y="764100"/>
                  <a:chExt cx="187974" cy="130800"/>
                </a:xfrm>
              </p:grpSpPr>
              <p:sp>
                <p:nvSpPr>
                  <p:cNvPr id="827" name="Google Shape;827;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28" name="Google Shape;828;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829" name="Google Shape;829;p20"/>
                <p:cNvGrpSpPr/>
                <p:nvPr/>
              </p:nvGrpSpPr>
              <p:grpSpPr>
                <a:xfrm>
                  <a:off x="5382151" y="822110"/>
                  <a:ext cx="187974" cy="130800"/>
                  <a:chOff x="4804925" y="764100"/>
                  <a:chExt cx="187974" cy="130800"/>
                </a:xfrm>
              </p:grpSpPr>
              <p:sp>
                <p:nvSpPr>
                  <p:cNvPr id="830" name="Google Shape;830;p20"/>
                  <p:cNvSpPr/>
                  <p:nvPr/>
                </p:nvSpPr>
                <p:spPr>
                  <a:xfrm>
                    <a:off x="4856699" y="764100"/>
                    <a:ext cx="136200" cy="130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31" name="Google Shape;831;p20"/>
                  <p:cNvSpPr/>
                  <p:nvPr/>
                </p:nvSpPr>
                <p:spPr>
                  <a:xfrm>
                    <a:off x="4804925" y="811200"/>
                    <a:ext cx="61800" cy="3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grpSp>
      </p:grpSp>
      <p:sp>
        <p:nvSpPr>
          <p:cNvPr id="832" name="Google Shape;832;p20"/>
          <p:cNvSpPr txBox="1">
            <a:spLocks noGrp="1"/>
          </p:cNvSpPr>
          <p:nvPr>
            <p:ph type="body" idx="1"/>
          </p:nvPr>
        </p:nvSpPr>
        <p:spPr>
          <a:xfrm rot="-199678">
            <a:off x="1297246" y="1801757"/>
            <a:ext cx="2123982" cy="2187983"/>
          </a:xfrm>
          <a:prstGeom prst="rect">
            <a:avLst/>
          </a:prstGeom>
        </p:spPr>
        <p:txBody>
          <a:bodyPr spcFirstLastPara="1" wrap="square" lIns="91425" tIns="0" rIns="91425" bIns="0" anchor="t" anchorCtr="0">
            <a:normAutofit/>
          </a:bodyPr>
          <a:lstStyle>
            <a:lvl1pPr marL="457200" lvl="0" indent="-304800">
              <a:lnSpc>
                <a:spcPct val="100000"/>
              </a:lnSpc>
              <a:spcBef>
                <a:spcPts val="0"/>
              </a:spcBef>
              <a:spcAft>
                <a:spcPts val="0"/>
              </a:spcAft>
              <a:buSzPts val="1200"/>
              <a:buChar char="●"/>
              <a:defRPr/>
            </a:lvl1pPr>
            <a:lvl2pPr marL="914400" lvl="1" indent="-304800">
              <a:lnSpc>
                <a:spcPct val="100000"/>
              </a:lnSpc>
              <a:spcBef>
                <a:spcPts val="800"/>
              </a:spcBef>
              <a:spcAft>
                <a:spcPts val="0"/>
              </a:spcAft>
              <a:buSzPts val="1200"/>
              <a:buChar char="○"/>
              <a:defRPr/>
            </a:lvl2pPr>
            <a:lvl3pPr marL="1371600" lvl="2" indent="-304800">
              <a:lnSpc>
                <a:spcPct val="100000"/>
              </a:lnSpc>
              <a:spcBef>
                <a:spcPts val="800"/>
              </a:spcBef>
              <a:spcAft>
                <a:spcPts val="0"/>
              </a:spcAft>
              <a:buSzPts val="1200"/>
              <a:buChar char="■"/>
              <a:defRPr/>
            </a:lvl3pPr>
            <a:lvl4pPr marL="1828800" lvl="3" indent="-304800">
              <a:lnSpc>
                <a:spcPct val="100000"/>
              </a:lnSpc>
              <a:spcBef>
                <a:spcPts val="800"/>
              </a:spcBef>
              <a:spcAft>
                <a:spcPts val="0"/>
              </a:spcAft>
              <a:buSzPts val="1200"/>
              <a:buChar char="●"/>
              <a:defRPr/>
            </a:lvl4pPr>
            <a:lvl5pPr marL="2286000" lvl="4" indent="-304800">
              <a:lnSpc>
                <a:spcPct val="100000"/>
              </a:lnSpc>
              <a:spcBef>
                <a:spcPts val="800"/>
              </a:spcBef>
              <a:spcAft>
                <a:spcPts val="0"/>
              </a:spcAft>
              <a:buSzPts val="1200"/>
              <a:buChar char="○"/>
              <a:defRPr/>
            </a:lvl5pPr>
            <a:lvl6pPr marL="2743200" lvl="5" indent="-304800">
              <a:lnSpc>
                <a:spcPct val="100000"/>
              </a:lnSpc>
              <a:spcBef>
                <a:spcPts val="800"/>
              </a:spcBef>
              <a:spcAft>
                <a:spcPts val="0"/>
              </a:spcAft>
              <a:buSzPts val="1200"/>
              <a:buChar char="■"/>
              <a:defRPr/>
            </a:lvl6pPr>
            <a:lvl7pPr marL="3200400" lvl="6" indent="-304800">
              <a:lnSpc>
                <a:spcPct val="100000"/>
              </a:lnSpc>
              <a:spcBef>
                <a:spcPts val="800"/>
              </a:spcBef>
              <a:spcAft>
                <a:spcPts val="0"/>
              </a:spcAft>
              <a:buSzPts val="1200"/>
              <a:buChar char="●"/>
              <a:defRPr/>
            </a:lvl7pPr>
            <a:lvl8pPr marL="3657600" lvl="7" indent="-304800">
              <a:lnSpc>
                <a:spcPct val="100000"/>
              </a:lnSpc>
              <a:spcBef>
                <a:spcPts val="800"/>
              </a:spcBef>
              <a:spcAft>
                <a:spcPts val="0"/>
              </a:spcAft>
              <a:buSzPts val="1200"/>
              <a:buChar char="○"/>
              <a:defRPr/>
            </a:lvl8pPr>
            <a:lvl9pPr marL="4114800" lvl="8" indent="-304800">
              <a:lnSpc>
                <a:spcPct val="100000"/>
              </a:lnSpc>
              <a:spcBef>
                <a:spcPts val="800"/>
              </a:spcBef>
              <a:spcAft>
                <a:spcPts val="800"/>
              </a:spcAft>
              <a:buSzPts val="1200"/>
              <a:buChar char="■"/>
              <a:defRPr/>
            </a:lvl9pPr>
          </a:lstStyle>
          <a:p>
            <a:endParaRPr/>
          </a:p>
        </p:txBody>
      </p:sp>
      <p:sp>
        <p:nvSpPr>
          <p:cNvPr id="833" name="Google Shape;833;p20"/>
          <p:cNvSpPr txBox="1">
            <a:spLocks noGrp="1"/>
          </p:cNvSpPr>
          <p:nvPr>
            <p:ph type="title"/>
          </p:nvPr>
        </p:nvSpPr>
        <p:spPr>
          <a:xfrm rot="-197254">
            <a:off x="1212945" y="1184617"/>
            <a:ext cx="2123895" cy="49582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34" name="Google Shape;834;p20"/>
          <p:cNvSpPr txBox="1">
            <a:spLocks noGrp="1"/>
          </p:cNvSpPr>
          <p:nvPr>
            <p:ph type="title" idx="2"/>
          </p:nvPr>
        </p:nvSpPr>
        <p:spPr>
          <a:xfrm>
            <a:off x="6254525" y="1962475"/>
            <a:ext cx="1636200" cy="357000"/>
          </a:xfrm>
          <a:prstGeom prst="rect">
            <a:avLst/>
          </a:prstGeom>
        </p:spPr>
        <p:txBody>
          <a:bodyPr spcFirstLastPara="1" wrap="square" lIns="91425" tIns="91425" rIns="91425" bIns="91425" anchor="ctr" anchorCtr="0">
            <a:noAutofit/>
          </a:bodyPr>
          <a:lstStyle>
            <a:lvl1pPr lvl="0">
              <a:spcBef>
                <a:spcPts val="0"/>
              </a:spcBef>
              <a:spcAft>
                <a:spcPts val="0"/>
              </a:spcAft>
              <a:buSzPts val="1200"/>
              <a:buFont typeface="Manrope ExtraBold"/>
              <a:buNone/>
              <a:defRPr sz="1200" b="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a:endParaRPr/>
          </a:p>
        </p:txBody>
      </p:sp>
      <p:sp>
        <p:nvSpPr>
          <p:cNvPr id="835" name="Google Shape;835;p20"/>
          <p:cNvSpPr txBox="1">
            <a:spLocks noGrp="1"/>
          </p:cNvSpPr>
          <p:nvPr>
            <p:ph type="body" idx="3"/>
          </p:nvPr>
        </p:nvSpPr>
        <p:spPr>
          <a:xfrm>
            <a:off x="6254350" y="2353130"/>
            <a:ext cx="1636200" cy="778200"/>
          </a:xfrm>
          <a:prstGeom prst="rect">
            <a:avLst/>
          </a:prstGeom>
        </p:spPr>
        <p:txBody>
          <a:bodyPr spcFirstLastPara="1" wrap="square" lIns="91425" tIns="0"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836" name="Google Shape;836;p20"/>
          <p:cNvSpPr txBox="1">
            <a:spLocks noGrp="1"/>
          </p:cNvSpPr>
          <p:nvPr>
            <p:ph type="title" idx="4"/>
          </p:nvPr>
        </p:nvSpPr>
        <p:spPr>
          <a:xfrm>
            <a:off x="6254525" y="3292150"/>
            <a:ext cx="1636200" cy="357300"/>
          </a:xfrm>
          <a:prstGeom prst="rect">
            <a:avLst/>
          </a:prstGeom>
        </p:spPr>
        <p:txBody>
          <a:bodyPr spcFirstLastPara="1" wrap="square" lIns="91425" tIns="91425" rIns="91425" bIns="91425" anchor="ctr" anchorCtr="0">
            <a:noAutofit/>
          </a:bodyPr>
          <a:lstStyle>
            <a:lvl1pPr lvl="0">
              <a:spcBef>
                <a:spcPts val="0"/>
              </a:spcBef>
              <a:spcAft>
                <a:spcPts val="0"/>
              </a:spcAft>
              <a:buSzPts val="1200"/>
              <a:buFont typeface="Manrope ExtraBold"/>
              <a:buNone/>
              <a:defRPr sz="1200" b="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a:endParaRPr/>
          </a:p>
        </p:txBody>
      </p:sp>
      <p:sp>
        <p:nvSpPr>
          <p:cNvPr id="837" name="Google Shape;837;p20"/>
          <p:cNvSpPr txBox="1">
            <a:spLocks noGrp="1"/>
          </p:cNvSpPr>
          <p:nvPr>
            <p:ph type="body" idx="5"/>
          </p:nvPr>
        </p:nvSpPr>
        <p:spPr>
          <a:xfrm>
            <a:off x="6254350" y="3682816"/>
            <a:ext cx="1636200" cy="778200"/>
          </a:xfrm>
          <a:prstGeom prst="rect">
            <a:avLst/>
          </a:prstGeom>
        </p:spPr>
        <p:txBody>
          <a:bodyPr spcFirstLastPara="1" wrap="square" lIns="91425" tIns="0" rIns="91425" bIns="91425" anchor="t" anchorCtr="0">
            <a:no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
        <p:nvSpPr>
          <p:cNvPr id="838" name="Google Shape;838;p20"/>
          <p:cNvSpPr txBox="1">
            <a:spLocks noGrp="1"/>
          </p:cNvSpPr>
          <p:nvPr>
            <p:ph type="title" idx="6"/>
          </p:nvPr>
        </p:nvSpPr>
        <p:spPr>
          <a:xfrm>
            <a:off x="4844275" y="2277100"/>
            <a:ext cx="1363200" cy="433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a:endParaRPr/>
          </a:p>
        </p:txBody>
      </p:sp>
      <p:sp>
        <p:nvSpPr>
          <p:cNvPr id="839" name="Google Shape;839;p20"/>
          <p:cNvSpPr txBox="1">
            <a:spLocks noGrp="1"/>
          </p:cNvSpPr>
          <p:nvPr>
            <p:ph type="subTitle" idx="7"/>
          </p:nvPr>
        </p:nvSpPr>
        <p:spPr>
          <a:xfrm>
            <a:off x="4844325" y="2702150"/>
            <a:ext cx="1363200" cy="2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a:endParaRPr/>
          </a:p>
        </p:txBody>
      </p:sp>
      <p:sp>
        <p:nvSpPr>
          <p:cNvPr id="840" name="Google Shape;840;p20"/>
          <p:cNvSpPr txBox="1">
            <a:spLocks noGrp="1"/>
          </p:cNvSpPr>
          <p:nvPr>
            <p:ph type="title" idx="8"/>
          </p:nvPr>
        </p:nvSpPr>
        <p:spPr>
          <a:xfrm>
            <a:off x="4844275" y="3581862"/>
            <a:ext cx="1363200" cy="433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a:endParaRPr/>
          </a:p>
        </p:txBody>
      </p:sp>
      <p:sp>
        <p:nvSpPr>
          <p:cNvPr id="841" name="Google Shape;841;p20"/>
          <p:cNvSpPr txBox="1">
            <a:spLocks noGrp="1"/>
          </p:cNvSpPr>
          <p:nvPr>
            <p:ph type="subTitle" idx="9"/>
          </p:nvPr>
        </p:nvSpPr>
        <p:spPr>
          <a:xfrm>
            <a:off x="4844325" y="4006913"/>
            <a:ext cx="1363200" cy="2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a:endParaRPr/>
          </a:p>
        </p:txBody>
      </p:sp>
      <p:sp>
        <p:nvSpPr>
          <p:cNvPr id="842" name="Google Shape;842;p20"/>
          <p:cNvSpPr txBox="1">
            <a:spLocks noGrp="1"/>
          </p:cNvSpPr>
          <p:nvPr>
            <p:ph type="body" idx="13"/>
          </p:nvPr>
        </p:nvSpPr>
        <p:spPr>
          <a:xfrm>
            <a:off x="4831275" y="508775"/>
            <a:ext cx="3005100" cy="1253700"/>
          </a:xfrm>
          <a:prstGeom prst="rect">
            <a:avLst/>
          </a:prstGeom>
        </p:spPr>
        <p:txBody>
          <a:bodyPr spcFirstLastPara="1" wrap="square" lIns="91425" tIns="91425" rIns="91425" bIns="91425" anchor="t" anchorCtr="0">
            <a:normAutofit/>
          </a:bodyPr>
          <a:lstStyle>
            <a:lvl1pPr marL="457200" lvl="0" indent="-292100">
              <a:spcBef>
                <a:spcPts val="0"/>
              </a:spcBef>
              <a:spcAft>
                <a:spcPts val="0"/>
              </a:spcAft>
              <a:buSzPts val="1000"/>
              <a:buChar char="●"/>
              <a:defRPr sz="1000"/>
            </a:lvl1pPr>
            <a:lvl2pPr marL="914400" lvl="1" indent="-292100">
              <a:spcBef>
                <a:spcPts val="800"/>
              </a:spcBef>
              <a:spcAft>
                <a:spcPts val="0"/>
              </a:spcAft>
              <a:buSzPts val="1000"/>
              <a:buChar char="○"/>
              <a:defRPr sz="1000"/>
            </a:lvl2pPr>
            <a:lvl3pPr marL="1371600" lvl="2" indent="-292100">
              <a:spcBef>
                <a:spcPts val="800"/>
              </a:spcBef>
              <a:spcAft>
                <a:spcPts val="0"/>
              </a:spcAft>
              <a:buSzPts val="1000"/>
              <a:buChar char="■"/>
              <a:defRPr sz="1000"/>
            </a:lvl3pPr>
            <a:lvl4pPr marL="1828800" lvl="3" indent="-292100">
              <a:spcBef>
                <a:spcPts val="800"/>
              </a:spcBef>
              <a:spcAft>
                <a:spcPts val="0"/>
              </a:spcAft>
              <a:buSzPts val="1000"/>
              <a:buChar char="●"/>
              <a:defRPr sz="1000"/>
            </a:lvl4pPr>
            <a:lvl5pPr marL="2286000" lvl="4" indent="-292100">
              <a:spcBef>
                <a:spcPts val="800"/>
              </a:spcBef>
              <a:spcAft>
                <a:spcPts val="0"/>
              </a:spcAft>
              <a:buSzPts val="1000"/>
              <a:buChar char="○"/>
              <a:defRPr sz="1000"/>
            </a:lvl5pPr>
            <a:lvl6pPr marL="2743200" lvl="5" indent="-292100">
              <a:spcBef>
                <a:spcPts val="800"/>
              </a:spcBef>
              <a:spcAft>
                <a:spcPts val="0"/>
              </a:spcAft>
              <a:buSzPts val="1000"/>
              <a:buChar char="■"/>
              <a:defRPr sz="1000"/>
            </a:lvl6pPr>
            <a:lvl7pPr marL="3200400" lvl="6" indent="-292100">
              <a:spcBef>
                <a:spcPts val="800"/>
              </a:spcBef>
              <a:spcAft>
                <a:spcPts val="0"/>
              </a:spcAft>
              <a:buSzPts val="1000"/>
              <a:buChar char="●"/>
              <a:defRPr sz="1000"/>
            </a:lvl7pPr>
            <a:lvl8pPr marL="3657600" lvl="7" indent="-292100">
              <a:spcBef>
                <a:spcPts val="800"/>
              </a:spcBef>
              <a:spcAft>
                <a:spcPts val="0"/>
              </a:spcAft>
              <a:buSzPts val="1000"/>
              <a:buChar char="○"/>
              <a:defRPr sz="1000"/>
            </a:lvl8pPr>
            <a:lvl9pPr marL="4114800" lvl="8" indent="-292100">
              <a:spcBef>
                <a:spcPts val="800"/>
              </a:spcBef>
              <a:spcAft>
                <a:spcPts val="800"/>
              </a:spcAft>
              <a:buSzPts val="1000"/>
              <a:buChar char="■"/>
              <a:defRPr sz="1000"/>
            </a:lvl9pPr>
          </a:lstStyle>
          <a:p>
            <a:endParaRPr/>
          </a:p>
        </p:txBody>
      </p:sp>
    </p:spTree>
    <p:extLst>
      <p:ext uri="{BB962C8B-B14F-4D97-AF65-F5344CB8AC3E}">
        <p14:creationId xmlns:p14="http://schemas.microsoft.com/office/powerpoint/2010/main" val="1366376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arterly Goal">
  <p:cSld name="Quarterly Goal">
    <p:spTree>
      <p:nvGrpSpPr>
        <p:cNvPr id="1" name="Shape 843"/>
        <p:cNvGrpSpPr/>
        <p:nvPr/>
      </p:nvGrpSpPr>
      <p:grpSpPr>
        <a:xfrm>
          <a:off x="0" y="0"/>
          <a:ext cx="0" cy="0"/>
          <a:chOff x="0" y="0"/>
          <a:chExt cx="0" cy="0"/>
        </a:xfrm>
      </p:grpSpPr>
      <p:grpSp>
        <p:nvGrpSpPr>
          <p:cNvPr id="844" name="Google Shape;844;p21"/>
          <p:cNvGrpSpPr/>
          <p:nvPr/>
        </p:nvGrpSpPr>
        <p:grpSpPr>
          <a:xfrm>
            <a:off x="392964" y="576950"/>
            <a:ext cx="8764835" cy="4114800"/>
            <a:chOff x="374175" y="576950"/>
            <a:chExt cx="8783280" cy="4114800"/>
          </a:xfrm>
        </p:grpSpPr>
        <p:cxnSp>
          <p:nvCxnSpPr>
            <p:cNvPr id="845" name="Google Shape;845;p21"/>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46" name="Google Shape;846;p21"/>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47" name="Google Shape;847;p21"/>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48" name="Google Shape;848;p21"/>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49" name="Google Shape;849;p21"/>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50" name="Google Shape;850;p21"/>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51" name="Google Shape;851;p21"/>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52" name="Google Shape;852;p21"/>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53" name="Google Shape;853;p21"/>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sp>
        <p:nvSpPr>
          <p:cNvPr id="854" name="Google Shape;854;p21"/>
          <p:cNvSpPr txBox="1">
            <a:spLocks noGrp="1"/>
          </p:cNvSpPr>
          <p:nvPr>
            <p:ph type="subTitle" idx="1"/>
          </p:nvPr>
        </p:nvSpPr>
        <p:spPr>
          <a:xfrm>
            <a:off x="3063300" y="413950"/>
            <a:ext cx="2445000" cy="91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5" name="Google Shape;855;p21"/>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a:endParaRPr/>
          </a:p>
        </p:txBody>
      </p:sp>
      <p:sp>
        <p:nvSpPr>
          <p:cNvPr id="856" name="Google Shape;856;p21"/>
          <p:cNvSpPr txBox="1">
            <a:spLocks noGrp="1"/>
          </p:cNvSpPr>
          <p:nvPr>
            <p:ph type="title" idx="2"/>
          </p:nvPr>
        </p:nvSpPr>
        <p:spPr>
          <a:xfrm>
            <a:off x="1060026" y="1816375"/>
            <a:ext cx="2181900" cy="2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57" name="Google Shape;857;p21"/>
          <p:cNvSpPr txBox="1">
            <a:spLocks noGrp="1"/>
          </p:cNvSpPr>
          <p:nvPr>
            <p:ph type="body" idx="3"/>
          </p:nvPr>
        </p:nvSpPr>
        <p:spPr>
          <a:xfrm>
            <a:off x="1059900" y="2124925"/>
            <a:ext cx="2181900" cy="363300"/>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58" name="Google Shape;858;p21"/>
          <p:cNvSpPr txBox="1">
            <a:spLocks noGrp="1"/>
          </p:cNvSpPr>
          <p:nvPr>
            <p:ph type="title" idx="4"/>
          </p:nvPr>
        </p:nvSpPr>
        <p:spPr>
          <a:xfrm rot="132356">
            <a:off x="955546" y="2826529"/>
            <a:ext cx="2182317" cy="236571"/>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59" name="Google Shape;859;p21"/>
          <p:cNvSpPr txBox="1">
            <a:spLocks noGrp="1"/>
          </p:cNvSpPr>
          <p:nvPr>
            <p:ph type="body" idx="5"/>
          </p:nvPr>
        </p:nvSpPr>
        <p:spPr>
          <a:xfrm rot="132356">
            <a:off x="941064" y="3134798"/>
            <a:ext cx="2182317" cy="363274"/>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60" name="Google Shape;860;p21"/>
          <p:cNvSpPr txBox="1">
            <a:spLocks noGrp="1"/>
          </p:cNvSpPr>
          <p:nvPr>
            <p:ph type="title" idx="6"/>
          </p:nvPr>
        </p:nvSpPr>
        <p:spPr>
          <a:xfrm>
            <a:off x="980676" y="3873125"/>
            <a:ext cx="2181900" cy="2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61" name="Google Shape;861;p21"/>
          <p:cNvSpPr txBox="1">
            <a:spLocks noGrp="1"/>
          </p:cNvSpPr>
          <p:nvPr>
            <p:ph type="body" idx="7"/>
          </p:nvPr>
        </p:nvSpPr>
        <p:spPr>
          <a:xfrm>
            <a:off x="980550" y="4181675"/>
            <a:ext cx="2181900" cy="363300"/>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62" name="Google Shape;862;p21"/>
          <p:cNvSpPr txBox="1">
            <a:spLocks noGrp="1"/>
          </p:cNvSpPr>
          <p:nvPr>
            <p:ph type="title" idx="8"/>
          </p:nvPr>
        </p:nvSpPr>
        <p:spPr>
          <a:xfrm rot="126099">
            <a:off x="4508764" y="2120094"/>
            <a:ext cx="1766989" cy="23626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63" name="Google Shape;863;p21"/>
          <p:cNvSpPr txBox="1">
            <a:spLocks noGrp="1"/>
          </p:cNvSpPr>
          <p:nvPr>
            <p:ph type="body" idx="9"/>
          </p:nvPr>
        </p:nvSpPr>
        <p:spPr>
          <a:xfrm rot="125772">
            <a:off x="4492678" y="2428187"/>
            <a:ext cx="1763380" cy="499236"/>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64" name="Google Shape;864;p21"/>
          <p:cNvSpPr txBox="1">
            <a:spLocks noGrp="1"/>
          </p:cNvSpPr>
          <p:nvPr>
            <p:ph type="title" idx="13"/>
          </p:nvPr>
        </p:nvSpPr>
        <p:spPr>
          <a:xfrm>
            <a:off x="7140350" y="2580150"/>
            <a:ext cx="1377000" cy="394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65" name="Google Shape;865;p21"/>
          <p:cNvSpPr txBox="1">
            <a:spLocks noGrp="1"/>
          </p:cNvSpPr>
          <p:nvPr>
            <p:ph type="body" idx="14"/>
          </p:nvPr>
        </p:nvSpPr>
        <p:spPr>
          <a:xfrm>
            <a:off x="7142825" y="3047175"/>
            <a:ext cx="1377000" cy="827700"/>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66" name="Google Shape;866;p21"/>
          <p:cNvSpPr txBox="1">
            <a:spLocks noGrp="1"/>
          </p:cNvSpPr>
          <p:nvPr>
            <p:ph type="title" idx="15"/>
          </p:nvPr>
        </p:nvSpPr>
        <p:spPr>
          <a:xfrm>
            <a:off x="4505150" y="3400100"/>
            <a:ext cx="1725000" cy="2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sz="1000" b="1">
                <a:latin typeface="Manrope"/>
                <a:ea typeface="Manrope"/>
                <a:cs typeface="Manrope"/>
                <a:sym typeface="Manrope"/>
              </a:defRPr>
            </a:lvl9pPr>
          </a:lstStyle>
          <a:p>
            <a:endParaRPr/>
          </a:p>
        </p:txBody>
      </p:sp>
      <p:sp>
        <p:nvSpPr>
          <p:cNvPr id="867" name="Google Shape;867;p21"/>
          <p:cNvSpPr txBox="1">
            <a:spLocks noGrp="1"/>
          </p:cNvSpPr>
          <p:nvPr>
            <p:ph type="body" idx="16"/>
          </p:nvPr>
        </p:nvSpPr>
        <p:spPr>
          <a:xfrm>
            <a:off x="4505025" y="3708650"/>
            <a:ext cx="1725000" cy="527100"/>
          </a:xfrm>
          <a:prstGeom prst="rect">
            <a:avLst/>
          </a:prstGeom>
        </p:spPr>
        <p:txBody>
          <a:bodyPr spcFirstLastPara="1" wrap="square" lIns="91425" tIns="0" rIns="91425" bIns="0" anchor="t" anchorCtr="0">
            <a:norm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846191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Background Title">
  <p:cSld name="Custom Background Title">
    <p:bg>
      <p:bgPr>
        <a:solidFill>
          <a:schemeClr val="accent3"/>
        </a:solidFill>
        <a:effectLst/>
      </p:bgPr>
    </p:bg>
    <p:spTree>
      <p:nvGrpSpPr>
        <p:cNvPr id="1" name="Shape 868"/>
        <p:cNvGrpSpPr/>
        <p:nvPr/>
      </p:nvGrpSpPr>
      <p:grpSpPr>
        <a:xfrm>
          <a:off x="0" y="0"/>
          <a:ext cx="0" cy="0"/>
          <a:chOff x="0" y="0"/>
          <a:chExt cx="0" cy="0"/>
        </a:xfrm>
      </p:grpSpPr>
      <p:sp>
        <p:nvSpPr>
          <p:cNvPr id="869" name="Google Shape;869;p22"/>
          <p:cNvSpPr/>
          <p:nvPr/>
        </p:nvSpPr>
        <p:spPr>
          <a:xfrm rot="10800000">
            <a:off x="7960900" y="-13950"/>
            <a:ext cx="1192200" cy="1198200"/>
          </a:xfrm>
          <a:prstGeom prst="rtTriangl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70" name="Google Shape;870;p22"/>
          <p:cNvSpPr/>
          <p:nvPr/>
        </p:nvSpPr>
        <p:spPr>
          <a:xfrm>
            <a:off x="7735575" y="-10150"/>
            <a:ext cx="1428750" cy="1320800"/>
          </a:xfrm>
          <a:custGeom>
            <a:avLst/>
            <a:gdLst/>
            <a:ahLst/>
            <a:cxnLst/>
            <a:rect l="l" t="t" r="r" b="b"/>
            <a:pathLst>
              <a:path w="57150" h="52832" extrusionOk="0">
                <a:moveTo>
                  <a:pt x="4572" y="0"/>
                </a:moveTo>
                <a:lnTo>
                  <a:pt x="0" y="51308"/>
                </a:lnTo>
                <a:lnTo>
                  <a:pt x="57150" y="52832"/>
                </a:lnTo>
                <a:lnTo>
                  <a:pt x="57150" y="47752"/>
                </a:lnTo>
                <a:lnTo>
                  <a:pt x="9144" y="0"/>
                </a:lnTo>
                <a:close/>
              </a:path>
            </a:pathLst>
          </a:custGeom>
          <a:solidFill>
            <a:schemeClr val="dk1"/>
          </a:solidFill>
          <a:ln>
            <a:noFill/>
          </a:ln>
        </p:spPr>
      </p:sp>
      <p:sp>
        <p:nvSpPr>
          <p:cNvPr id="871" name="Google Shape;871;p22"/>
          <p:cNvSpPr txBox="1">
            <a:spLocks noGrp="1"/>
          </p:cNvSpPr>
          <p:nvPr>
            <p:ph type="title"/>
          </p:nvPr>
        </p:nvSpPr>
        <p:spPr>
          <a:xfrm>
            <a:off x="508875" y="1998400"/>
            <a:ext cx="6149700" cy="18471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6000"/>
              <a:buNone/>
              <a:defRPr sz="6000" b="0"/>
            </a:lvl1pPr>
            <a:lvl2pPr lvl="1">
              <a:spcBef>
                <a:spcPts val="0"/>
              </a:spcBef>
              <a:spcAft>
                <a:spcPts val="0"/>
              </a:spcAft>
              <a:buClr>
                <a:schemeClr val="lt1"/>
              </a:buClr>
              <a:buSzPts val="6000"/>
              <a:buNone/>
              <a:defRPr sz="6000"/>
            </a:lvl2pPr>
            <a:lvl3pPr lvl="2">
              <a:spcBef>
                <a:spcPts val="0"/>
              </a:spcBef>
              <a:spcAft>
                <a:spcPts val="0"/>
              </a:spcAft>
              <a:buClr>
                <a:schemeClr val="lt1"/>
              </a:buClr>
              <a:buSzPts val="6000"/>
              <a:buNone/>
              <a:defRPr sz="6000"/>
            </a:lvl3pPr>
            <a:lvl4pPr lvl="3">
              <a:spcBef>
                <a:spcPts val="0"/>
              </a:spcBef>
              <a:spcAft>
                <a:spcPts val="0"/>
              </a:spcAft>
              <a:buClr>
                <a:schemeClr val="lt1"/>
              </a:buClr>
              <a:buSzPts val="6000"/>
              <a:buNone/>
              <a:defRPr sz="6000"/>
            </a:lvl4pPr>
            <a:lvl5pPr lvl="4">
              <a:spcBef>
                <a:spcPts val="0"/>
              </a:spcBef>
              <a:spcAft>
                <a:spcPts val="0"/>
              </a:spcAft>
              <a:buClr>
                <a:schemeClr val="lt1"/>
              </a:buClr>
              <a:buSzPts val="6000"/>
              <a:buNone/>
              <a:defRPr sz="6000"/>
            </a:lvl5pPr>
            <a:lvl6pPr lvl="5">
              <a:spcBef>
                <a:spcPts val="0"/>
              </a:spcBef>
              <a:spcAft>
                <a:spcPts val="0"/>
              </a:spcAft>
              <a:buClr>
                <a:schemeClr val="lt1"/>
              </a:buClr>
              <a:buSzPts val="6000"/>
              <a:buNone/>
              <a:defRPr sz="6000"/>
            </a:lvl6pPr>
            <a:lvl7pPr lvl="6">
              <a:spcBef>
                <a:spcPts val="0"/>
              </a:spcBef>
              <a:spcAft>
                <a:spcPts val="0"/>
              </a:spcAft>
              <a:buClr>
                <a:schemeClr val="lt1"/>
              </a:buClr>
              <a:buSzPts val="6000"/>
              <a:buNone/>
              <a:defRPr sz="6000"/>
            </a:lvl7pPr>
            <a:lvl8pPr lvl="7">
              <a:spcBef>
                <a:spcPts val="0"/>
              </a:spcBef>
              <a:spcAft>
                <a:spcPts val="0"/>
              </a:spcAft>
              <a:buClr>
                <a:schemeClr val="lt1"/>
              </a:buClr>
              <a:buSzPts val="6000"/>
              <a:buNone/>
              <a:defRPr sz="6000"/>
            </a:lvl8pPr>
            <a:lvl9pPr lvl="8">
              <a:spcBef>
                <a:spcPts val="0"/>
              </a:spcBef>
              <a:spcAft>
                <a:spcPts val="0"/>
              </a:spcAft>
              <a:buClr>
                <a:schemeClr val="lt1"/>
              </a:buClr>
              <a:buSzPts val="6000"/>
              <a:buNone/>
              <a:defRPr sz="6000"/>
            </a:lvl9pPr>
          </a:lstStyle>
          <a:p>
            <a:endParaRPr/>
          </a:p>
        </p:txBody>
      </p:sp>
      <p:sp>
        <p:nvSpPr>
          <p:cNvPr id="872" name="Google Shape;872;p22"/>
          <p:cNvSpPr txBox="1">
            <a:spLocks noGrp="1"/>
          </p:cNvSpPr>
          <p:nvPr>
            <p:ph type="body" idx="1"/>
          </p:nvPr>
        </p:nvSpPr>
        <p:spPr>
          <a:xfrm>
            <a:off x="508950" y="3845575"/>
            <a:ext cx="4499700" cy="869700"/>
          </a:xfrm>
          <a:prstGeom prst="rect">
            <a:avLst/>
          </a:prstGeom>
        </p:spPr>
        <p:txBody>
          <a:bodyPr spcFirstLastPara="1" wrap="square" lIns="91425" tIns="91425" rIns="91425" bIns="91425" anchor="t" anchorCtr="0">
            <a:sp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873" name="Google Shape;873;p22"/>
          <p:cNvSpPr txBox="1">
            <a:spLocks noGrp="1"/>
          </p:cNvSpPr>
          <p:nvPr>
            <p:ph type="subTitle" idx="2"/>
          </p:nvPr>
        </p:nvSpPr>
        <p:spPr>
          <a:xfrm rot="-252596">
            <a:off x="5199023" y="3875031"/>
            <a:ext cx="1487514" cy="689167"/>
          </a:xfrm>
          <a:prstGeom prst="rect">
            <a:avLst/>
          </a:prstGeom>
        </p:spPr>
        <p:txBody>
          <a:bodyPr spcFirstLastPara="1" wrap="square" lIns="182875" tIns="91425" rIns="182875" bIns="91425" anchor="ctr" anchorCtr="0">
            <a:noAutofit/>
          </a:bodyPr>
          <a:lstStyle>
            <a:lvl1pPr lvl="0" algn="ctr">
              <a:spcBef>
                <a:spcPts val="0"/>
              </a:spcBef>
              <a:spcAft>
                <a:spcPts val="0"/>
              </a:spcAft>
              <a:buSzPts val="1200"/>
              <a:buNone/>
              <a:defRPr b="1"/>
            </a:lvl1pPr>
            <a:lvl2pPr lvl="1" algn="ctr">
              <a:spcBef>
                <a:spcPts val="800"/>
              </a:spcBef>
              <a:spcAft>
                <a:spcPts val="0"/>
              </a:spcAft>
              <a:buSzPts val="1000"/>
              <a:buNone/>
              <a:defRPr sz="1000" b="1"/>
            </a:lvl2pPr>
            <a:lvl3pPr lvl="2" algn="ctr">
              <a:spcBef>
                <a:spcPts val="800"/>
              </a:spcBef>
              <a:spcAft>
                <a:spcPts val="0"/>
              </a:spcAft>
              <a:buSzPts val="1000"/>
              <a:buNone/>
              <a:defRPr sz="1000" b="1"/>
            </a:lvl3pPr>
            <a:lvl4pPr lvl="3" algn="ctr">
              <a:spcBef>
                <a:spcPts val="800"/>
              </a:spcBef>
              <a:spcAft>
                <a:spcPts val="0"/>
              </a:spcAft>
              <a:buSzPts val="1000"/>
              <a:buNone/>
              <a:defRPr sz="1000" b="1"/>
            </a:lvl4pPr>
            <a:lvl5pPr lvl="4" algn="ctr">
              <a:spcBef>
                <a:spcPts val="800"/>
              </a:spcBef>
              <a:spcAft>
                <a:spcPts val="0"/>
              </a:spcAft>
              <a:buSzPts val="1000"/>
              <a:buNone/>
              <a:defRPr sz="1000" b="1"/>
            </a:lvl5pPr>
            <a:lvl6pPr lvl="5" algn="ctr">
              <a:spcBef>
                <a:spcPts val="800"/>
              </a:spcBef>
              <a:spcAft>
                <a:spcPts val="0"/>
              </a:spcAft>
              <a:buSzPts val="1000"/>
              <a:buNone/>
              <a:defRPr sz="1000" b="1"/>
            </a:lvl6pPr>
            <a:lvl7pPr lvl="6" algn="ctr">
              <a:spcBef>
                <a:spcPts val="800"/>
              </a:spcBef>
              <a:spcAft>
                <a:spcPts val="0"/>
              </a:spcAft>
              <a:buSzPts val="1000"/>
              <a:buNone/>
              <a:defRPr sz="1000" b="1"/>
            </a:lvl7pPr>
            <a:lvl8pPr lvl="7" algn="ctr">
              <a:spcBef>
                <a:spcPts val="800"/>
              </a:spcBef>
              <a:spcAft>
                <a:spcPts val="0"/>
              </a:spcAft>
              <a:buSzPts val="1000"/>
              <a:buNone/>
              <a:defRPr sz="1000" b="1"/>
            </a:lvl8pPr>
            <a:lvl9pPr lvl="8" algn="ctr">
              <a:spcBef>
                <a:spcPts val="800"/>
              </a:spcBef>
              <a:spcAft>
                <a:spcPts val="800"/>
              </a:spcAft>
              <a:buSzPts val="1000"/>
              <a:buNone/>
              <a:defRPr sz="1000" b="1"/>
            </a:lvl9pPr>
          </a:lstStyle>
          <a:p>
            <a:endParaRPr/>
          </a:p>
        </p:txBody>
      </p:sp>
    </p:spTree>
    <p:extLst>
      <p:ext uri="{BB962C8B-B14F-4D97-AF65-F5344CB8AC3E}">
        <p14:creationId xmlns:p14="http://schemas.microsoft.com/office/powerpoint/2010/main" val="685476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 Notes with dark background">
  <p:cSld name="4 Notes with dark background">
    <p:bg>
      <p:bgPr>
        <a:solidFill>
          <a:schemeClr val="lt1"/>
        </a:solidFill>
        <a:effectLst/>
      </p:bgPr>
    </p:bg>
    <p:spTree>
      <p:nvGrpSpPr>
        <p:cNvPr id="1" name="Shape 874"/>
        <p:cNvGrpSpPr/>
        <p:nvPr/>
      </p:nvGrpSpPr>
      <p:grpSpPr>
        <a:xfrm>
          <a:off x="0" y="0"/>
          <a:ext cx="0" cy="0"/>
          <a:chOff x="0" y="0"/>
          <a:chExt cx="0" cy="0"/>
        </a:xfrm>
      </p:grpSpPr>
      <p:sp>
        <p:nvSpPr>
          <p:cNvPr id="875" name="Google Shape;875;p23"/>
          <p:cNvSpPr/>
          <p:nvPr/>
        </p:nvSpPr>
        <p:spPr>
          <a:xfrm>
            <a:off x="8352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76" name="Google Shape;876;p23"/>
          <p:cNvSpPr/>
          <p:nvPr/>
        </p:nvSpPr>
        <p:spPr>
          <a:xfrm>
            <a:off x="32736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77" name="Google Shape;877;p23"/>
          <p:cNvSpPr/>
          <p:nvPr/>
        </p:nvSpPr>
        <p:spPr>
          <a:xfrm>
            <a:off x="57120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878" name="Google Shape;878;p23"/>
          <p:cNvSpPr/>
          <p:nvPr/>
        </p:nvSpPr>
        <p:spPr>
          <a:xfrm>
            <a:off x="8150400" y="149400"/>
            <a:ext cx="158400" cy="15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cxnSp>
        <p:nvCxnSpPr>
          <p:cNvPr id="879" name="Google Shape;879;p23"/>
          <p:cNvCxnSpPr/>
          <p:nvPr/>
        </p:nvCxnSpPr>
        <p:spPr>
          <a:xfrm>
            <a:off x="0" y="457191"/>
            <a:ext cx="9140400" cy="0"/>
          </a:xfrm>
          <a:prstGeom prst="straightConnector1">
            <a:avLst/>
          </a:prstGeom>
          <a:noFill/>
          <a:ln w="9525" cap="flat" cmpd="sng">
            <a:solidFill>
              <a:schemeClr val="accent4"/>
            </a:solidFill>
            <a:prstDash val="solid"/>
            <a:round/>
            <a:headEnd type="none" w="sm" len="sm"/>
            <a:tailEnd type="none" w="sm" len="sm"/>
          </a:ln>
        </p:spPr>
      </p:cxnSp>
      <p:cxnSp>
        <p:nvCxnSpPr>
          <p:cNvPr id="880" name="Google Shape;880;p23"/>
          <p:cNvCxnSpPr/>
          <p:nvPr/>
        </p:nvCxnSpPr>
        <p:spPr>
          <a:xfrm>
            <a:off x="0" y="524791"/>
            <a:ext cx="9140400" cy="0"/>
          </a:xfrm>
          <a:prstGeom prst="straightConnector1">
            <a:avLst/>
          </a:prstGeom>
          <a:noFill/>
          <a:ln w="9525" cap="flat" cmpd="sng">
            <a:solidFill>
              <a:schemeClr val="accent4"/>
            </a:solidFill>
            <a:prstDash val="solid"/>
            <a:round/>
            <a:headEnd type="none" w="sm" len="sm"/>
            <a:tailEnd type="none" w="sm" len="sm"/>
          </a:ln>
        </p:spPr>
      </p:cxnSp>
      <p:sp>
        <p:nvSpPr>
          <p:cNvPr id="881" name="Google Shape;881;p23"/>
          <p:cNvSpPr txBox="1">
            <a:spLocks noGrp="1"/>
          </p:cNvSpPr>
          <p:nvPr>
            <p:ph type="title"/>
          </p:nvPr>
        </p:nvSpPr>
        <p:spPr>
          <a:xfrm>
            <a:off x="2563250" y="1900525"/>
            <a:ext cx="1767000" cy="11742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Clr>
                <a:schemeClr val="dk1"/>
              </a:buClr>
              <a:buSzPts val="900"/>
              <a:buFont typeface="Arial"/>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2" name="Google Shape;882;p23"/>
          <p:cNvSpPr txBox="1">
            <a:spLocks noGrp="1"/>
          </p:cNvSpPr>
          <p:nvPr>
            <p:ph type="title" idx="2"/>
          </p:nvPr>
        </p:nvSpPr>
        <p:spPr>
          <a:xfrm rot="-261567">
            <a:off x="710939" y="1685986"/>
            <a:ext cx="1847044" cy="1173986"/>
          </a:xfrm>
          <a:prstGeom prst="rect">
            <a:avLst/>
          </a:prstGeom>
        </p:spPr>
        <p:txBody>
          <a:bodyPr spcFirstLastPara="1" wrap="square" lIns="274300" tIns="91425" rIns="91425" bIns="91425" anchor="ctr" anchorCtr="0">
            <a:sp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3" name="Google Shape;883;p23"/>
          <p:cNvSpPr txBox="1">
            <a:spLocks noGrp="1"/>
          </p:cNvSpPr>
          <p:nvPr>
            <p:ph type="title" idx="3"/>
          </p:nvPr>
        </p:nvSpPr>
        <p:spPr>
          <a:xfrm rot="520">
            <a:off x="4330173" y="1683025"/>
            <a:ext cx="1981500" cy="1310700"/>
          </a:xfrm>
          <a:prstGeom prst="rect">
            <a:avLst/>
          </a:prstGeom>
        </p:spPr>
        <p:txBody>
          <a:bodyPr spcFirstLastPara="1" wrap="square" lIns="274300" tIns="91425" rIns="91425" bIns="91425" anchor="ctr" anchorCtr="0">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4" name="Google Shape;884;p23"/>
          <p:cNvSpPr txBox="1">
            <a:spLocks noGrp="1"/>
          </p:cNvSpPr>
          <p:nvPr>
            <p:ph type="title" idx="4"/>
          </p:nvPr>
        </p:nvSpPr>
        <p:spPr>
          <a:xfrm rot="158281">
            <a:off x="6392594" y="1886282"/>
            <a:ext cx="1981500" cy="1310588"/>
          </a:xfrm>
          <a:prstGeom prst="rect">
            <a:avLst/>
          </a:prstGeom>
        </p:spPr>
        <p:txBody>
          <a:bodyPr spcFirstLastPara="1" wrap="square" lIns="274300" tIns="91425" rIns="91425" bIns="91425" anchor="ctr" anchorCtr="0">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5" name="Google Shape;885;p23"/>
          <p:cNvSpPr txBox="1">
            <a:spLocks noGrp="1"/>
          </p:cNvSpPr>
          <p:nvPr>
            <p:ph type="title" idx="5"/>
          </p:nvPr>
        </p:nvSpPr>
        <p:spPr>
          <a:xfrm rot="-204021">
            <a:off x="3560217" y="3689616"/>
            <a:ext cx="1608432" cy="681005"/>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1pPr>
            <a:lvl2pPr lvl="1"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2pPr>
            <a:lvl3pPr lvl="2"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3pPr>
            <a:lvl4pPr lvl="3"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4pPr>
            <a:lvl5pPr lvl="4"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5pPr>
            <a:lvl6pPr lvl="5"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6pPr>
            <a:lvl7pPr lvl="6"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7pPr>
            <a:lvl8pPr lvl="7"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8pPr>
            <a:lvl9pPr lvl="8" algn="ctr">
              <a:spcBef>
                <a:spcPts val="0"/>
              </a:spcBef>
              <a:spcAft>
                <a:spcPts val="0"/>
              </a:spcAft>
              <a:buClr>
                <a:schemeClr val="dk1"/>
              </a:buClr>
              <a:buSzPts val="1200"/>
              <a:buFont typeface="Manrope"/>
              <a:buNone/>
              <a:defRPr sz="1200" b="1">
                <a:solidFill>
                  <a:schemeClr val="dk1"/>
                </a:solidFill>
                <a:latin typeface="Manrope"/>
                <a:ea typeface="Manrope"/>
                <a:cs typeface="Manrope"/>
                <a:sym typeface="Manrope"/>
              </a:defRPr>
            </a:lvl9pPr>
          </a:lstStyle>
          <a:p>
            <a:endParaRPr/>
          </a:p>
        </p:txBody>
      </p:sp>
    </p:spTree>
    <p:extLst>
      <p:ext uri="{BB962C8B-B14F-4D97-AF65-F5344CB8AC3E}">
        <p14:creationId xmlns:p14="http://schemas.microsoft.com/office/powerpoint/2010/main" val="1536919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5"/>
        <p:cNvGrpSpPr/>
        <p:nvPr/>
      </p:nvGrpSpPr>
      <p:grpSpPr>
        <a:xfrm>
          <a:off x="0" y="0"/>
          <a:ext cx="0" cy="0"/>
          <a:chOff x="0" y="0"/>
          <a:chExt cx="0" cy="0"/>
        </a:xfrm>
      </p:grpSpPr>
      <p:pic>
        <p:nvPicPr>
          <p:cNvPr id="116" name="Google Shape;116;p9"/>
          <p:cNvPicPr preferRelativeResize="0"/>
          <p:nvPr/>
        </p:nvPicPr>
        <p:blipFill rotWithShape="1">
          <a:blip r:embed="rId2">
            <a:alphaModFix amt="20000"/>
          </a:blip>
          <a:srcRect/>
          <a:stretch/>
        </p:blipFill>
        <p:spPr>
          <a:xfrm>
            <a:off x="0" y="0"/>
            <a:ext cx="9144000" cy="5143500"/>
          </a:xfrm>
          <a:prstGeom prst="rect">
            <a:avLst/>
          </a:prstGeom>
          <a:noFill/>
          <a:ln>
            <a:noFill/>
          </a:ln>
        </p:spPr>
      </p:pic>
      <p:sp>
        <p:nvSpPr>
          <p:cNvPr id="117" name="Google Shape;117;p9"/>
          <p:cNvSpPr/>
          <p:nvPr/>
        </p:nvSpPr>
        <p:spPr>
          <a:xfrm>
            <a:off x="198225" y="221925"/>
            <a:ext cx="87579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118" name="Google Shape;118;p9"/>
          <p:cNvGrpSpPr/>
          <p:nvPr/>
        </p:nvGrpSpPr>
        <p:grpSpPr>
          <a:xfrm>
            <a:off x="358550" y="593475"/>
            <a:ext cx="187800" cy="3956550"/>
            <a:chOff x="386025" y="588225"/>
            <a:chExt cx="187800" cy="3956550"/>
          </a:xfrm>
        </p:grpSpPr>
        <p:sp>
          <p:nvSpPr>
            <p:cNvPr id="119" name="Google Shape;119;p9"/>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0" name="Google Shape;120;p9"/>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1" name="Google Shape;121;p9"/>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2" name="Google Shape;122;p9"/>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3" name="Google Shape;123;p9"/>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4" name="Google Shape;124;p9"/>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125" name="Google Shape;125;p9"/>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cxnSp>
        <p:nvCxnSpPr>
          <p:cNvPr id="126" name="Google Shape;126;p9"/>
          <p:cNvCxnSpPr/>
          <p:nvPr/>
        </p:nvCxnSpPr>
        <p:spPr>
          <a:xfrm>
            <a:off x="719875" y="231775"/>
            <a:ext cx="0" cy="4684800"/>
          </a:xfrm>
          <a:prstGeom prst="straightConnector1">
            <a:avLst/>
          </a:prstGeom>
          <a:noFill/>
          <a:ln w="19050" cap="flat" cmpd="sng">
            <a:solidFill>
              <a:schemeClr val="dk2"/>
            </a:solidFill>
            <a:prstDash val="solid"/>
            <a:round/>
            <a:headEnd type="none" w="med" len="med"/>
            <a:tailEnd type="none" w="med" len="med"/>
          </a:ln>
        </p:spPr>
      </p:cxnSp>
      <p:sp>
        <p:nvSpPr>
          <p:cNvPr id="127" name="Google Shape;127;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Headline and Subtitle - Alt 1">
  <p:cSld name="Headline and Subtitle - Alt 1">
    <p:spTree>
      <p:nvGrpSpPr>
        <p:cNvPr id="1" name="Shape 886"/>
        <p:cNvGrpSpPr/>
        <p:nvPr/>
      </p:nvGrpSpPr>
      <p:grpSpPr>
        <a:xfrm>
          <a:off x="0" y="0"/>
          <a:ext cx="0" cy="0"/>
          <a:chOff x="0" y="0"/>
          <a:chExt cx="0" cy="0"/>
        </a:xfrm>
      </p:grpSpPr>
      <p:grpSp>
        <p:nvGrpSpPr>
          <p:cNvPr id="887" name="Google Shape;887;p24"/>
          <p:cNvGrpSpPr/>
          <p:nvPr/>
        </p:nvGrpSpPr>
        <p:grpSpPr>
          <a:xfrm>
            <a:off x="392964" y="576950"/>
            <a:ext cx="8764835" cy="4114800"/>
            <a:chOff x="374175" y="576950"/>
            <a:chExt cx="8783280" cy="4114800"/>
          </a:xfrm>
        </p:grpSpPr>
        <p:cxnSp>
          <p:nvCxnSpPr>
            <p:cNvPr id="888" name="Google Shape;888;p24"/>
            <p:cNvCxnSpPr/>
            <p:nvPr/>
          </p:nvCxnSpPr>
          <p:spPr>
            <a:xfrm>
              <a:off x="374175" y="576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89" name="Google Shape;889;p24"/>
            <p:cNvCxnSpPr/>
            <p:nvPr/>
          </p:nvCxnSpPr>
          <p:spPr>
            <a:xfrm>
              <a:off x="380655" y="1110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0" name="Google Shape;890;p24"/>
            <p:cNvCxnSpPr/>
            <p:nvPr/>
          </p:nvCxnSpPr>
          <p:spPr>
            <a:xfrm>
              <a:off x="380655" y="1643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1" name="Google Shape;891;p24"/>
            <p:cNvCxnSpPr/>
            <p:nvPr/>
          </p:nvCxnSpPr>
          <p:spPr>
            <a:xfrm>
              <a:off x="380655" y="2100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2" name="Google Shape;892;p24"/>
            <p:cNvCxnSpPr/>
            <p:nvPr/>
          </p:nvCxnSpPr>
          <p:spPr>
            <a:xfrm>
              <a:off x="380655" y="2634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3" name="Google Shape;893;p24"/>
            <p:cNvCxnSpPr/>
            <p:nvPr/>
          </p:nvCxnSpPr>
          <p:spPr>
            <a:xfrm>
              <a:off x="380655" y="31677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4" name="Google Shape;894;p24"/>
            <p:cNvCxnSpPr/>
            <p:nvPr/>
          </p:nvCxnSpPr>
          <p:spPr>
            <a:xfrm>
              <a:off x="380655" y="36249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5" name="Google Shape;895;p24"/>
            <p:cNvCxnSpPr/>
            <p:nvPr/>
          </p:nvCxnSpPr>
          <p:spPr>
            <a:xfrm>
              <a:off x="380655" y="4158350"/>
              <a:ext cx="8776800" cy="0"/>
            </a:xfrm>
            <a:prstGeom prst="straightConnector1">
              <a:avLst/>
            </a:prstGeom>
            <a:noFill/>
            <a:ln w="9525" cap="flat" cmpd="sng">
              <a:solidFill>
                <a:schemeClr val="accent5"/>
              </a:solidFill>
              <a:prstDash val="solid"/>
              <a:round/>
              <a:headEnd type="none" w="sm" len="sm"/>
              <a:tailEnd type="none" w="sm" len="sm"/>
            </a:ln>
          </p:spPr>
        </p:cxnSp>
        <p:cxnSp>
          <p:nvCxnSpPr>
            <p:cNvPr id="896" name="Google Shape;896;p24"/>
            <p:cNvCxnSpPr/>
            <p:nvPr/>
          </p:nvCxnSpPr>
          <p:spPr>
            <a:xfrm>
              <a:off x="380655" y="4691750"/>
              <a:ext cx="8776800" cy="0"/>
            </a:xfrm>
            <a:prstGeom prst="straightConnector1">
              <a:avLst/>
            </a:prstGeom>
            <a:noFill/>
            <a:ln w="9525" cap="flat" cmpd="sng">
              <a:solidFill>
                <a:schemeClr val="accent5"/>
              </a:solidFill>
              <a:prstDash val="solid"/>
              <a:round/>
              <a:headEnd type="none" w="sm" len="sm"/>
              <a:tailEnd type="none" w="sm" len="sm"/>
            </a:ln>
          </p:spPr>
        </p:cxnSp>
      </p:grpSp>
      <p:cxnSp>
        <p:nvCxnSpPr>
          <p:cNvPr id="897" name="Google Shape;897;p24"/>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898" name="Google Shape;898;p24"/>
          <p:cNvGrpSpPr/>
          <p:nvPr/>
        </p:nvGrpSpPr>
        <p:grpSpPr>
          <a:xfrm>
            <a:off x="114421" y="175123"/>
            <a:ext cx="134104" cy="4750255"/>
            <a:chOff x="114421" y="175123"/>
            <a:chExt cx="134104" cy="4750255"/>
          </a:xfrm>
        </p:grpSpPr>
        <p:grpSp>
          <p:nvGrpSpPr>
            <p:cNvPr id="899" name="Google Shape;899;p24"/>
            <p:cNvGrpSpPr/>
            <p:nvPr/>
          </p:nvGrpSpPr>
          <p:grpSpPr>
            <a:xfrm>
              <a:off x="114421" y="175123"/>
              <a:ext cx="134104" cy="4334807"/>
              <a:chOff x="5432271" y="383100"/>
              <a:chExt cx="137854" cy="4456010"/>
            </a:xfrm>
          </p:grpSpPr>
          <p:grpSp>
            <p:nvGrpSpPr>
              <p:cNvPr id="900" name="Google Shape;900;p24"/>
              <p:cNvGrpSpPr/>
              <p:nvPr/>
            </p:nvGrpSpPr>
            <p:grpSpPr>
              <a:xfrm>
                <a:off x="5432271" y="383100"/>
                <a:ext cx="137854" cy="981668"/>
                <a:chOff x="5432271" y="383100"/>
                <a:chExt cx="137854" cy="981668"/>
              </a:xfrm>
            </p:grpSpPr>
            <p:sp>
              <p:nvSpPr>
                <p:cNvPr id="901" name="Google Shape;901;p24"/>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02" name="Google Shape;902;p24"/>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03" name="Google Shape;903;p24"/>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904" name="Google Shape;904;p24"/>
              <p:cNvGrpSpPr/>
              <p:nvPr/>
            </p:nvGrpSpPr>
            <p:grpSpPr>
              <a:xfrm>
                <a:off x="5432271" y="1678500"/>
                <a:ext cx="137854" cy="981668"/>
                <a:chOff x="5432271" y="383100"/>
                <a:chExt cx="137854" cy="981668"/>
              </a:xfrm>
            </p:grpSpPr>
            <p:sp>
              <p:nvSpPr>
                <p:cNvPr id="905" name="Google Shape;905;p24"/>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06" name="Google Shape;906;p24"/>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07" name="Google Shape;907;p24"/>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908" name="Google Shape;908;p24"/>
              <p:cNvGrpSpPr/>
              <p:nvPr/>
            </p:nvGrpSpPr>
            <p:grpSpPr>
              <a:xfrm>
                <a:off x="5432271" y="2973900"/>
                <a:ext cx="137854" cy="981668"/>
                <a:chOff x="5432271" y="383100"/>
                <a:chExt cx="137854" cy="981668"/>
              </a:xfrm>
            </p:grpSpPr>
            <p:sp>
              <p:nvSpPr>
                <p:cNvPr id="909" name="Google Shape;909;p24"/>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10" name="Google Shape;910;p24"/>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11" name="Google Shape;911;p24"/>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nvGrpSpPr>
              <p:cNvPr id="912" name="Google Shape;912;p24"/>
              <p:cNvGrpSpPr/>
              <p:nvPr/>
            </p:nvGrpSpPr>
            <p:grpSpPr>
              <a:xfrm>
                <a:off x="5432271" y="4269300"/>
                <a:ext cx="137854" cy="569810"/>
                <a:chOff x="5432271" y="383100"/>
                <a:chExt cx="137854" cy="569810"/>
              </a:xfrm>
            </p:grpSpPr>
            <p:sp>
              <p:nvSpPr>
                <p:cNvPr id="913" name="Google Shape;913;p24"/>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914" name="Google Shape;914;p24"/>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grpSp>
        <p:sp>
          <p:nvSpPr>
            <p:cNvPr id="915" name="Google Shape;915;p24"/>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grpSp>
      <p:sp>
        <p:nvSpPr>
          <p:cNvPr id="916" name="Google Shape;916;p24"/>
          <p:cNvSpPr txBox="1">
            <a:spLocks noGrp="1"/>
          </p:cNvSpPr>
          <p:nvPr>
            <p:ph type="subTitle" idx="1"/>
          </p:nvPr>
        </p:nvSpPr>
        <p:spPr>
          <a:xfrm>
            <a:off x="3063300" y="413950"/>
            <a:ext cx="2445000" cy="91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7" name="Google Shape;917;p24"/>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8" name="Google Shape;918;p24"/>
          <p:cNvSpPr txBox="1">
            <a:spLocks noGrp="1"/>
          </p:cNvSpPr>
          <p:nvPr>
            <p:ph type="subTitle" idx="2"/>
          </p:nvPr>
        </p:nvSpPr>
        <p:spPr>
          <a:xfrm>
            <a:off x="1541800" y="1729550"/>
            <a:ext cx="7863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a:endParaRPr/>
          </a:p>
        </p:txBody>
      </p:sp>
      <p:sp>
        <p:nvSpPr>
          <p:cNvPr id="919" name="Google Shape;919;p24"/>
          <p:cNvSpPr txBox="1">
            <a:spLocks noGrp="1"/>
          </p:cNvSpPr>
          <p:nvPr>
            <p:ph type="subTitle" idx="3"/>
          </p:nvPr>
        </p:nvSpPr>
        <p:spPr>
          <a:xfrm>
            <a:off x="3423025" y="1729550"/>
            <a:ext cx="7863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a:endParaRPr/>
          </a:p>
        </p:txBody>
      </p:sp>
      <p:sp>
        <p:nvSpPr>
          <p:cNvPr id="920" name="Google Shape;920;p24"/>
          <p:cNvSpPr txBox="1">
            <a:spLocks noGrp="1"/>
          </p:cNvSpPr>
          <p:nvPr>
            <p:ph type="subTitle" idx="4"/>
          </p:nvPr>
        </p:nvSpPr>
        <p:spPr>
          <a:xfrm>
            <a:off x="5307725" y="1729550"/>
            <a:ext cx="7863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a:endParaRPr/>
          </a:p>
        </p:txBody>
      </p:sp>
      <p:sp>
        <p:nvSpPr>
          <p:cNvPr id="921" name="Google Shape;921;p24"/>
          <p:cNvSpPr txBox="1">
            <a:spLocks noGrp="1"/>
          </p:cNvSpPr>
          <p:nvPr>
            <p:ph type="subTitle" idx="5"/>
          </p:nvPr>
        </p:nvSpPr>
        <p:spPr>
          <a:xfrm>
            <a:off x="7170900" y="1729575"/>
            <a:ext cx="786300" cy="3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a:endParaRPr/>
          </a:p>
        </p:txBody>
      </p:sp>
      <p:sp>
        <p:nvSpPr>
          <p:cNvPr id="922" name="Google Shape;922;p24"/>
          <p:cNvSpPr txBox="1">
            <a:spLocks noGrp="1"/>
          </p:cNvSpPr>
          <p:nvPr>
            <p:ph type="body" idx="6"/>
          </p:nvPr>
        </p:nvSpPr>
        <p:spPr>
          <a:xfrm>
            <a:off x="1304475" y="3171988"/>
            <a:ext cx="1371600" cy="694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923" name="Google Shape;923;p24"/>
          <p:cNvSpPr txBox="1">
            <a:spLocks noGrp="1"/>
          </p:cNvSpPr>
          <p:nvPr>
            <p:ph type="body" idx="7"/>
          </p:nvPr>
        </p:nvSpPr>
        <p:spPr>
          <a:xfrm>
            <a:off x="3130375" y="3171988"/>
            <a:ext cx="1371600" cy="694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924" name="Google Shape;924;p24"/>
          <p:cNvSpPr txBox="1">
            <a:spLocks noGrp="1"/>
          </p:cNvSpPr>
          <p:nvPr>
            <p:ph type="body" idx="8"/>
          </p:nvPr>
        </p:nvSpPr>
        <p:spPr>
          <a:xfrm>
            <a:off x="4980275" y="3171988"/>
            <a:ext cx="1371600" cy="694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925" name="Google Shape;925;p24"/>
          <p:cNvSpPr txBox="1">
            <a:spLocks noGrp="1"/>
          </p:cNvSpPr>
          <p:nvPr>
            <p:ph type="body" idx="9"/>
          </p:nvPr>
        </p:nvSpPr>
        <p:spPr>
          <a:xfrm>
            <a:off x="6878250" y="3171988"/>
            <a:ext cx="1371600" cy="6948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Tree>
    <p:extLst>
      <p:ext uri="{BB962C8B-B14F-4D97-AF65-F5344CB8AC3E}">
        <p14:creationId xmlns:p14="http://schemas.microsoft.com/office/powerpoint/2010/main" val="2583351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26"/>
        <p:cNvGrpSpPr/>
        <p:nvPr/>
      </p:nvGrpSpPr>
      <p:grpSpPr>
        <a:xfrm>
          <a:off x="0" y="0"/>
          <a:ext cx="0" cy="0"/>
          <a:chOff x="0" y="0"/>
          <a:chExt cx="0" cy="0"/>
        </a:xfrm>
      </p:grpSpPr>
      <p:sp>
        <p:nvSpPr>
          <p:cNvPr id="927" name="Google Shape;927;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28" name="Google Shape;928;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a:endParaRPr/>
          </a:p>
        </p:txBody>
      </p:sp>
    </p:spTree>
    <p:extLst>
      <p:ext uri="{BB962C8B-B14F-4D97-AF65-F5344CB8AC3E}">
        <p14:creationId xmlns:p14="http://schemas.microsoft.com/office/powerpoint/2010/main" val="15334265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29"/>
        <p:cNvGrpSpPr/>
        <p:nvPr/>
      </p:nvGrpSpPr>
      <p:grpSpPr>
        <a:xfrm>
          <a:off x="0" y="0"/>
          <a:ext cx="0" cy="0"/>
          <a:chOff x="0" y="0"/>
          <a:chExt cx="0" cy="0"/>
        </a:xfrm>
      </p:grpSpPr>
      <p:sp>
        <p:nvSpPr>
          <p:cNvPr id="930" name="Google Shape;930;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extLst>
      <p:ext uri="{BB962C8B-B14F-4D97-AF65-F5344CB8AC3E}">
        <p14:creationId xmlns:p14="http://schemas.microsoft.com/office/powerpoint/2010/main" val="2924709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931"/>
        <p:cNvGrpSpPr/>
        <p:nvPr/>
      </p:nvGrpSpPr>
      <p:grpSpPr>
        <a:xfrm>
          <a:off x="0" y="0"/>
          <a:ext cx="0" cy="0"/>
          <a:chOff x="0" y="0"/>
          <a:chExt cx="0" cy="0"/>
        </a:xfrm>
      </p:grpSpPr>
      <p:sp>
        <p:nvSpPr>
          <p:cNvPr id="932" name="Google Shape;93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33" name="Google Shape;93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15471355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934"/>
        <p:cNvGrpSpPr/>
        <p:nvPr/>
      </p:nvGrpSpPr>
      <p:grpSpPr>
        <a:xfrm>
          <a:off x="0" y="0"/>
          <a:ext cx="0" cy="0"/>
          <a:chOff x="0" y="0"/>
          <a:chExt cx="0" cy="0"/>
        </a:xfrm>
      </p:grpSpPr>
      <p:sp>
        <p:nvSpPr>
          <p:cNvPr id="935" name="Google Shape;93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36" name="Google Shape;936;p2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37" name="Google Shape;937;p2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30946725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8"/>
        <p:cNvGrpSpPr/>
        <p:nvPr/>
      </p:nvGrpSpPr>
      <p:grpSpPr>
        <a:xfrm>
          <a:off x="0" y="0"/>
          <a:ext cx="0" cy="0"/>
          <a:chOff x="0" y="0"/>
          <a:chExt cx="0" cy="0"/>
        </a:xfrm>
      </p:grpSpPr>
      <p:sp>
        <p:nvSpPr>
          <p:cNvPr id="939" name="Google Shape;93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extLst>
      <p:ext uri="{BB962C8B-B14F-4D97-AF65-F5344CB8AC3E}">
        <p14:creationId xmlns:p14="http://schemas.microsoft.com/office/powerpoint/2010/main" val="35224943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40"/>
        <p:cNvGrpSpPr/>
        <p:nvPr/>
      </p:nvGrpSpPr>
      <p:grpSpPr>
        <a:xfrm>
          <a:off x="0" y="0"/>
          <a:ext cx="0" cy="0"/>
          <a:chOff x="0" y="0"/>
          <a:chExt cx="0" cy="0"/>
        </a:xfrm>
      </p:grpSpPr>
      <p:sp>
        <p:nvSpPr>
          <p:cNvPr id="941" name="Google Shape;941;p30"/>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42" name="Google Shape;942;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12389194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43"/>
        <p:cNvGrpSpPr/>
        <p:nvPr/>
      </p:nvGrpSpPr>
      <p:grpSpPr>
        <a:xfrm>
          <a:off x="0" y="0"/>
          <a:ext cx="0" cy="0"/>
          <a:chOff x="0" y="0"/>
          <a:chExt cx="0" cy="0"/>
        </a:xfrm>
      </p:grpSpPr>
      <p:sp>
        <p:nvSpPr>
          <p:cNvPr id="944" name="Google Shape;944;p3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7121206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45"/>
        <p:cNvGrpSpPr/>
        <p:nvPr/>
      </p:nvGrpSpPr>
      <p:grpSpPr>
        <a:xfrm>
          <a:off x="0" y="0"/>
          <a:ext cx="0" cy="0"/>
          <a:chOff x="0" y="0"/>
          <a:chExt cx="0" cy="0"/>
        </a:xfrm>
      </p:grpSpPr>
      <p:sp>
        <p:nvSpPr>
          <p:cNvPr id="946" name="Google Shape;946;p3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47" name="Google Shape;947;p3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spAutoFit/>
          </a:bodyPr>
          <a:lstStyle>
            <a:lvl1pPr lvl="0" algn="ctr">
              <a:lnSpc>
                <a:spcPct val="100000"/>
              </a:lnSpc>
              <a:spcBef>
                <a:spcPts val="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a:endParaRPr/>
          </a:p>
        </p:txBody>
      </p:sp>
      <p:sp>
        <p:nvSpPr>
          <p:cNvPr id="948" name="Google Shape;948;p32"/>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17859748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49"/>
        <p:cNvGrpSpPr/>
        <p:nvPr/>
      </p:nvGrpSpPr>
      <p:grpSpPr>
        <a:xfrm>
          <a:off x="0" y="0"/>
          <a:ext cx="0" cy="0"/>
          <a:chOff x="0" y="0"/>
          <a:chExt cx="0" cy="0"/>
        </a:xfrm>
      </p:grpSpPr>
      <p:sp>
        <p:nvSpPr>
          <p:cNvPr id="950" name="Google Shape;950;p33"/>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spAutoFit/>
          </a:bodyPr>
          <a:lstStyle>
            <a:lvl1pPr marL="457200" lvl="0" indent="-228600">
              <a:lnSpc>
                <a:spcPct val="100000"/>
              </a:lnSpc>
              <a:spcBef>
                <a:spcPts val="0"/>
              </a:spcBef>
              <a:spcAft>
                <a:spcPts val="0"/>
              </a:spcAft>
              <a:buSzPts val="1200"/>
              <a:buNone/>
              <a:defRPr/>
            </a:lvl1pPr>
          </a:lstStyle>
          <a:p>
            <a:endParaRPr/>
          </a:p>
        </p:txBody>
      </p:sp>
    </p:spTree>
    <p:extLst>
      <p:ext uri="{BB962C8B-B14F-4D97-AF65-F5344CB8AC3E}">
        <p14:creationId xmlns:p14="http://schemas.microsoft.com/office/powerpoint/2010/main" val="364870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51"/>
        <p:cNvGrpSpPr/>
        <p:nvPr/>
      </p:nvGrpSpPr>
      <p:grpSpPr>
        <a:xfrm>
          <a:off x="0" y="0"/>
          <a:ext cx="0" cy="0"/>
          <a:chOff x="0" y="0"/>
          <a:chExt cx="0" cy="0"/>
        </a:xfrm>
      </p:grpSpPr>
      <p:sp>
        <p:nvSpPr>
          <p:cNvPr id="952" name="Google Shape;952;p3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3" name="Google Shape;953;p3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spAutoFit/>
          </a:bodyPr>
          <a:lstStyle>
            <a:lvl1pPr marL="457200" lvl="0" indent="-304800" algn="ctr">
              <a:spcBef>
                <a:spcPts val="0"/>
              </a:spcBef>
              <a:spcAft>
                <a:spcPts val="0"/>
              </a:spcAft>
              <a:buSzPts val="1200"/>
              <a:buChar char="●"/>
              <a:defRPr/>
            </a:lvl1pPr>
            <a:lvl2pPr marL="914400" lvl="1" indent="-304800" algn="ctr">
              <a:spcBef>
                <a:spcPts val="800"/>
              </a:spcBef>
              <a:spcAft>
                <a:spcPts val="0"/>
              </a:spcAft>
              <a:buSzPts val="1200"/>
              <a:buChar char="○"/>
              <a:defRPr/>
            </a:lvl2pPr>
            <a:lvl3pPr marL="1371600" lvl="2" indent="-304800" algn="ctr">
              <a:spcBef>
                <a:spcPts val="800"/>
              </a:spcBef>
              <a:spcAft>
                <a:spcPts val="0"/>
              </a:spcAft>
              <a:buSzPts val="1200"/>
              <a:buChar char="■"/>
              <a:defRPr/>
            </a:lvl3pPr>
            <a:lvl4pPr marL="1828800" lvl="3" indent="-304800" algn="ctr">
              <a:spcBef>
                <a:spcPts val="800"/>
              </a:spcBef>
              <a:spcAft>
                <a:spcPts val="0"/>
              </a:spcAft>
              <a:buSzPts val="1200"/>
              <a:buChar char="●"/>
              <a:defRPr/>
            </a:lvl4pPr>
            <a:lvl5pPr marL="2286000" lvl="4" indent="-304800" algn="ctr">
              <a:spcBef>
                <a:spcPts val="800"/>
              </a:spcBef>
              <a:spcAft>
                <a:spcPts val="0"/>
              </a:spcAft>
              <a:buSzPts val="1200"/>
              <a:buChar char="○"/>
              <a:defRPr/>
            </a:lvl5pPr>
            <a:lvl6pPr marL="2743200" lvl="5" indent="-304800" algn="ctr">
              <a:spcBef>
                <a:spcPts val="800"/>
              </a:spcBef>
              <a:spcAft>
                <a:spcPts val="0"/>
              </a:spcAft>
              <a:buSzPts val="1200"/>
              <a:buChar char="■"/>
              <a:defRPr/>
            </a:lvl6pPr>
            <a:lvl7pPr marL="3200400" lvl="6" indent="-304800" algn="ctr">
              <a:spcBef>
                <a:spcPts val="800"/>
              </a:spcBef>
              <a:spcAft>
                <a:spcPts val="0"/>
              </a:spcAft>
              <a:buSzPts val="1200"/>
              <a:buChar char="●"/>
              <a:defRPr/>
            </a:lvl7pPr>
            <a:lvl8pPr marL="3657600" lvl="7" indent="-304800" algn="ctr">
              <a:spcBef>
                <a:spcPts val="800"/>
              </a:spcBef>
              <a:spcAft>
                <a:spcPts val="0"/>
              </a:spcAft>
              <a:buSzPts val="1200"/>
              <a:buChar char="○"/>
              <a:defRPr/>
            </a:lvl8pPr>
            <a:lvl9pPr marL="4114800" lvl="8" indent="-304800" algn="ctr">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39687414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54"/>
        <p:cNvGrpSpPr/>
        <p:nvPr/>
      </p:nvGrpSpPr>
      <p:grpSpPr>
        <a:xfrm>
          <a:off x="0" y="0"/>
          <a:ext cx="0" cy="0"/>
          <a:chOff x="0" y="0"/>
          <a:chExt cx="0" cy="0"/>
        </a:xfrm>
      </p:grpSpPr>
    </p:spTree>
    <p:extLst>
      <p:ext uri="{BB962C8B-B14F-4D97-AF65-F5344CB8AC3E}">
        <p14:creationId xmlns:p14="http://schemas.microsoft.com/office/powerpoint/2010/main" val="2498641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955"/>
        <p:cNvGrpSpPr/>
        <p:nvPr/>
      </p:nvGrpSpPr>
      <p:grpSpPr>
        <a:xfrm>
          <a:off x="0" y="0"/>
          <a:ext cx="0" cy="0"/>
          <a:chOff x="0" y="0"/>
          <a:chExt cx="0" cy="0"/>
        </a:xfrm>
      </p:grpSpPr>
      <p:sp>
        <p:nvSpPr>
          <p:cNvPr id="956" name="Google Shape;956;p36"/>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sp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57" name="Google Shape;957;p36"/>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58" name="Google Shape;958;p36"/>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59" name="Google Shape;959;p36"/>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60" name="Google Shape;960;p36"/>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61" name="Google Shape;961;p36"/>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62" name="Google Shape;962;p36"/>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Tree>
    <p:extLst>
      <p:ext uri="{BB962C8B-B14F-4D97-AF65-F5344CB8AC3E}">
        <p14:creationId xmlns:p14="http://schemas.microsoft.com/office/powerpoint/2010/main" val="26244305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963"/>
        <p:cNvGrpSpPr/>
        <p:nvPr/>
      </p:nvGrpSpPr>
      <p:grpSpPr>
        <a:xfrm>
          <a:off x="0" y="0"/>
          <a:ext cx="0" cy="0"/>
          <a:chOff x="0" y="0"/>
          <a:chExt cx="0" cy="0"/>
        </a:xfrm>
      </p:grpSpPr>
      <p:sp>
        <p:nvSpPr>
          <p:cNvPr id="964" name="Google Shape;96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65" name="Google Shape;965;p37"/>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66" name="Google Shape;966;p37"/>
          <p:cNvSpPr>
            <a:spLocks noGrp="1"/>
          </p:cNvSpPr>
          <p:nvPr>
            <p:ph type="pic" idx="2"/>
          </p:nvPr>
        </p:nvSpPr>
        <p:spPr>
          <a:xfrm>
            <a:off x="4992024" y="1152775"/>
            <a:ext cx="3840300" cy="3416400"/>
          </a:xfrm>
          <a:prstGeom prst="rect">
            <a:avLst/>
          </a:prstGeom>
          <a:noFill/>
          <a:ln>
            <a:noFill/>
          </a:ln>
        </p:spPr>
      </p:sp>
    </p:spTree>
    <p:extLst>
      <p:ext uri="{BB962C8B-B14F-4D97-AF65-F5344CB8AC3E}">
        <p14:creationId xmlns:p14="http://schemas.microsoft.com/office/powerpoint/2010/main" val="27018997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967"/>
        <p:cNvGrpSpPr/>
        <p:nvPr/>
      </p:nvGrpSpPr>
      <p:grpSpPr>
        <a:xfrm>
          <a:off x="0" y="0"/>
          <a:ext cx="0" cy="0"/>
          <a:chOff x="0" y="0"/>
          <a:chExt cx="0" cy="0"/>
        </a:xfrm>
      </p:grpSpPr>
      <p:sp>
        <p:nvSpPr>
          <p:cNvPr id="968" name="Google Shape;968;p38"/>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69" name="Google Shape;969;p38"/>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70" name="Google Shape;970;p38"/>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71" name="Google Shape;971;p38"/>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72" name="Google Shape;972;p38"/>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Tree>
    <p:extLst>
      <p:ext uri="{BB962C8B-B14F-4D97-AF65-F5344CB8AC3E}">
        <p14:creationId xmlns:p14="http://schemas.microsoft.com/office/powerpoint/2010/main" val="9100697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973"/>
        <p:cNvGrpSpPr/>
        <p:nvPr/>
      </p:nvGrpSpPr>
      <p:grpSpPr>
        <a:xfrm>
          <a:off x="0" y="0"/>
          <a:ext cx="0" cy="0"/>
          <a:chOff x="0" y="0"/>
          <a:chExt cx="0" cy="0"/>
        </a:xfrm>
      </p:grpSpPr>
      <p:sp>
        <p:nvSpPr>
          <p:cNvPr id="974" name="Google Shape;974;p39"/>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75" name="Google Shape;975;p39"/>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76" name="Google Shape;976;p39"/>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77" name="Google Shape;977;p39"/>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78" name="Google Shape;978;p39"/>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79" name="Google Shape;979;p39"/>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a:endParaRPr/>
          </a:p>
        </p:txBody>
      </p:sp>
      <p:sp>
        <p:nvSpPr>
          <p:cNvPr id="980" name="Google Shape;980;p39"/>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extLst>
      <p:ext uri="{BB962C8B-B14F-4D97-AF65-F5344CB8AC3E}">
        <p14:creationId xmlns:p14="http://schemas.microsoft.com/office/powerpoint/2010/main" val="498387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981"/>
        <p:cNvGrpSpPr/>
        <p:nvPr/>
      </p:nvGrpSpPr>
      <p:grpSpPr>
        <a:xfrm>
          <a:off x="0" y="0"/>
          <a:ext cx="0" cy="0"/>
          <a:chOff x="0" y="0"/>
          <a:chExt cx="0" cy="0"/>
        </a:xfrm>
      </p:grpSpPr>
      <p:sp>
        <p:nvSpPr>
          <p:cNvPr id="982" name="Google Shape;98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83" name="Google Shape;983;p40"/>
          <p:cNvSpPr>
            <a:spLocks noGrp="1"/>
          </p:cNvSpPr>
          <p:nvPr>
            <p:ph type="pic" idx="2"/>
          </p:nvPr>
        </p:nvSpPr>
        <p:spPr>
          <a:xfrm>
            <a:off x="311700" y="1170425"/>
            <a:ext cx="8520600" cy="3492900"/>
          </a:xfrm>
          <a:prstGeom prst="rect">
            <a:avLst/>
          </a:prstGeom>
          <a:noFill/>
          <a:ln>
            <a:noFill/>
          </a:ln>
        </p:spPr>
      </p:sp>
    </p:spTree>
    <p:extLst>
      <p:ext uri="{BB962C8B-B14F-4D97-AF65-F5344CB8AC3E}">
        <p14:creationId xmlns:p14="http://schemas.microsoft.com/office/powerpoint/2010/main" val="8117080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984"/>
        <p:cNvGrpSpPr/>
        <p:nvPr/>
      </p:nvGrpSpPr>
      <p:grpSpPr>
        <a:xfrm>
          <a:off x="0" y="0"/>
          <a:ext cx="0" cy="0"/>
          <a:chOff x="0" y="0"/>
          <a:chExt cx="0" cy="0"/>
        </a:xfrm>
      </p:grpSpPr>
      <p:sp>
        <p:nvSpPr>
          <p:cNvPr id="985" name="Google Shape;985;p41"/>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86" name="Google Shape;986;p41"/>
          <p:cNvSpPr>
            <a:spLocks noGrp="1"/>
          </p:cNvSpPr>
          <p:nvPr>
            <p:ph type="pic" idx="2"/>
          </p:nvPr>
        </p:nvSpPr>
        <p:spPr>
          <a:xfrm>
            <a:off x="4804825" y="1133300"/>
            <a:ext cx="4027500" cy="2392800"/>
          </a:xfrm>
          <a:prstGeom prst="rect">
            <a:avLst/>
          </a:prstGeom>
          <a:noFill/>
          <a:ln>
            <a:noFill/>
          </a:ln>
        </p:spPr>
      </p:sp>
      <p:sp>
        <p:nvSpPr>
          <p:cNvPr id="987" name="Google Shape;987;p41"/>
          <p:cNvSpPr>
            <a:spLocks noGrp="1"/>
          </p:cNvSpPr>
          <p:nvPr>
            <p:ph type="pic" idx="3"/>
          </p:nvPr>
        </p:nvSpPr>
        <p:spPr>
          <a:xfrm>
            <a:off x="311725" y="1133300"/>
            <a:ext cx="4027500" cy="2392800"/>
          </a:xfrm>
          <a:prstGeom prst="rect">
            <a:avLst/>
          </a:prstGeom>
          <a:noFill/>
          <a:ln>
            <a:noFill/>
          </a:ln>
        </p:spPr>
      </p:sp>
      <p:sp>
        <p:nvSpPr>
          <p:cNvPr id="988" name="Google Shape;988;p41"/>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89" name="Google Shape;98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90" name="Google Shape;990;p41"/>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
        <p:nvSpPr>
          <p:cNvPr id="991" name="Google Shape;991;p41"/>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Tree>
    <p:extLst>
      <p:ext uri="{BB962C8B-B14F-4D97-AF65-F5344CB8AC3E}">
        <p14:creationId xmlns:p14="http://schemas.microsoft.com/office/powerpoint/2010/main" val="30838376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992"/>
        <p:cNvGrpSpPr/>
        <p:nvPr/>
      </p:nvGrpSpPr>
      <p:grpSpPr>
        <a:xfrm>
          <a:off x="0" y="0"/>
          <a:ext cx="0" cy="0"/>
          <a:chOff x="0" y="0"/>
          <a:chExt cx="0" cy="0"/>
        </a:xfrm>
      </p:grpSpPr>
      <p:sp>
        <p:nvSpPr>
          <p:cNvPr id="993" name="Google Shape;993;p42"/>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94" name="Google Shape;994;p42"/>
          <p:cNvSpPr>
            <a:spLocks noGrp="1"/>
          </p:cNvSpPr>
          <p:nvPr>
            <p:ph type="pic" idx="2"/>
          </p:nvPr>
        </p:nvSpPr>
        <p:spPr>
          <a:xfrm>
            <a:off x="6205225" y="1128325"/>
            <a:ext cx="2627100" cy="2273100"/>
          </a:xfrm>
          <a:prstGeom prst="rect">
            <a:avLst/>
          </a:prstGeom>
          <a:noFill/>
          <a:ln>
            <a:noFill/>
          </a:ln>
        </p:spPr>
      </p:sp>
      <p:sp>
        <p:nvSpPr>
          <p:cNvPr id="995" name="Google Shape;995;p42"/>
          <p:cNvSpPr>
            <a:spLocks noGrp="1"/>
          </p:cNvSpPr>
          <p:nvPr>
            <p:ph type="pic" idx="3"/>
          </p:nvPr>
        </p:nvSpPr>
        <p:spPr>
          <a:xfrm>
            <a:off x="311725" y="1128325"/>
            <a:ext cx="2627100" cy="2273100"/>
          </a:xfrm>
          <a:prstGeom prst="rect">
            <a:avLst/>
          </a:prstGeom>
          <a:noFill/>
          <a:ln>
            <a:noFill/>
          </a:ln>
        </p:spPr>
      </p:sp>
      <p:sp>
        <p:nvSpPr>
          <p:cNvPr id="996" name="Google Shape;996;p42"/>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97" name="Google Shape;997;p42"/>
          <p:cNvSpPr>
            <a:spLocks noGrp="1"/>
          </p:cNvSpPr>
          <p:nvPr>
            <p:ph type="pic" idx="5"/>
          </p:nvPr>
        </p:nvSpPr>
        <p:spPr>
          <a:xfrm>
            <a:off x="3255250" y="1128325"/>
            <a:ext cx="2627100" cy="2273100"/>
          </a:xfrm>
          <a:prstGeom prst="rect">
            <a:avLst/>
          </a:prstGeom>
          <a:noFill/>
          <a:ln>
            <a:noFill/>
          </a:ln>
        </p:spPr>
      </p:sp>
      <p:sp>
        <p:nvSpPr>
          <p:cNvPr id="998" name="Google Shape;998;p42"/>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999" name="Google Shape;99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000" name="Google Shape;1000;p42"/>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
        <p:nvSpPr>
          <p:cNvPr id="1001" name="Google Shape;1001;p42"/>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
        <p:nvSpPr>
          <p:cNvPr id="1002" name="Google Shape;1002;p42"/>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a:endParaRPr/>
          </a:p>
        </p:txBody>
      </p:sp>
    </p:spTree>
    <p:extLst>
      <p:ext uri="{BB962C8B-B14F-4D97-AF65-F5344CB8AC3E}">
        <p14:creationId xmlns:p14="http://schemas.microsoft.com/office/powerpoint/2010/main" val="26290357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1003"/>
        <p:cNvGrpSpPr/>
        <p:nvPr/>
      </p:nvGrpSpPr>
      <p:grpSpPr>
        <a:xfrm>
          <a:off x="0" y="0"/>
          <a:ext cx="0" cy="0"/>
          <a:chOff x="0" y="0"/>
          <a:chExt cx="0" cy="0"/>
        </a:xfrm>
      </p:grpSpPr>
      <p:sp>
        <p:nvSpPr>
          <p:cNvPr id="1004" name="Google Shape;1004;p43"/>
          <p:cNvSpPr>
            <a:spLocks noGrp="1"/>
          </p:cNvSpPr>
          <p:nvPr>
            <p:ph type="pic" idx="2"/>
          </p:nvPr>
        </p:nvSpPr>
        <p:spPr>
          <a:xfrm>
            <a:off x="311700" y="445025"/>
            <a:ext cx="8520600" cy="4218300"/>
          </a:xfrm>
          <a:prstGeom prst="rect">
            <a:avLst/>
          </a:prstGeom>
          <a:noFill/>
          <a:ln>
            <a:noFill/>
          </a:ln>
        </p:spPr>
      </p:sp>
    </p:spTree>
    <p:extLst>
      <p:ext uri="{BB962C8B-B14F-4D97-AF65-F5344CB8AC3E}">
        <p14:creationId xmlns:p14="http://schemas.microsoft.com/office/powerpoint/2010/main" val="1444873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405"/>
        <p:cNvGrpSpPr/>
        <p:nvPr/>
      </p:nvGrpSpPr>
      <p:grpSpPr>
        <a:xfrm>
          <a:off x="0" y="0"/>
          <a:ext cx="0" cy="0"/>
          <a:chOff x="0" y="0"/>
          <a:chExt cx="0" cy="0"/>
        </a:xfrm>
      </p:grpSpPr>
      <p:pic>
        <p:nvPicPr>
          <p:cNvPr id="406" name="Google Shape;406;p27"/>
          <p:cNvPicPr preferRelativeResize="0"/>
          <p:nvPr/>
        </p:nvPicPr>
        <p:blipFill rotWithShape="1">
          <a:blip r:embed="rId2">
            <a:alphaModFix amt="20000"/>
          </a:blip>
          <a:srcRect/>
          <a:stretch/>
        </p:blipFill>
        <p:spPr>
          <a:xfrm rot="10800000" flipH="1">
            <a:off x="0" y="0"/>
            <a:ext cx="9144000" cy="5143500"/>
          </a:xfrm>
          <a:prstGeom prst="rect">
            <a:avLst/>
          </a:prstGeom>
          <a:noFill/>
          <a:ln>
            <a:noFill/>
          </a:ln>
        </p:spPr>
      </p:pic>
      <p:sp>
        <p:nvSpPr>
          <p:cNvPr id="407" name="Google Shape;407;p27"/>
          <p:cNvSpPr/>
          <p:nvPr/>
        </p:nvSpPr>
        <p:spPr>
          <a:xfrm>
            <a:off x="198225" y="221925"/>
            <a:ext cx="87579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408" name="Google Shape;408;p27"/>
          <p:cNvGrpSpPr/>
          <p:nvPr/>
        </p:nvGrpSpPr>
        <p:grpSpPr>
          <a:xfrm rot="5400000">
            <a:off x="2294350" y="-1532675"/>
            <a:ext cx="187800" cy="3956550"/>
            <a:chOff x="386025" y="588225"/>
            <a:chExt cx="187800" cy="3956550"/>
          </a:xfrm>
        </p:grpSpPr>
        <p:sp>
          <p:nvSpPr>
            <p:cNvPr id="409" name="Google Shape;409;p27"/>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0" name="Google Shape;410;p27"/>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1" name="Google Shape;411;p27"/>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2" name="Google Shape;412;p27"/>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3" name="Google Shape;413;p27"/>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4" name="Google Shape;414;p27"/>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5" name="Google Shape;415;p27"/>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grpSp>
        <p:nvGrpSpPr>
          <p:cNvPr id="416" name="Google Shape;416;p27"/>
          <p:cNvGrpSpPr/>
          <p:nvPr/>
        </p:nvGrpSpPr>
        <p:grpSpPr>
          <a:xfrm rot="5400000">
            <a:off x="6672200" y="-1532675"/>
            <a:ext cx="187800" cy="3956550"/>
            <a:chOff x="386025" y="588225"/>
            <a:chExt cx="187800" cy="3956550"/>
          </a:xfrm>
        </p:grpSpPr>
        <p:sp>
          <p:nvSpPr>
            <p:cNvPr id="417" name="Google Shape;417;p27"/>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8" name="Google Shape;418;p27"/>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19" name="Google Shape;419;p27"/>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0" name="Google Shape;420;p27"/>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1" name="Google Shape;421;p27"/>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2" name="Google Shape;422;p27"/>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3" name="Google Shape;423;p27"/>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1005"/>
        <p:cNvGrpSpPr/>
        <p:nvPr/>
      </p:nvGrpSpPr>
      <p:grpSpPr>
        <a:xfrm>
          <a:off x="0" y="0"/>
          <a:ext cx="0" cy="0"/>
          <a:chOff x="0" y="0"/>
          <a:chExt cx="0" cy="0"/>
        </a:xfrm>
      </p:grpSpPr>
      <p:sp>
        <p:nvSpPr>
          <p:cNvPr id="1006" name="Google Shape;1006;p44"/>
          <p:cNvSpPr>
            <a:spLocks noGrp="1"/>
          </p:cNvSpPr>
          <p:nvPr>
            <p:ph type="pic" idx="2"/>
          </p:nvPr>
        </p:nvSpPr>
        <p:spPr>
          <a:xfrm>
            <a:off x="3389600" y="118913"/>
            <a:ext cx="1643700" cy="1535100"/>
          </a:xfrm>
          <a:prstGeom prst="rect">
            <a:avLst/>
          </a:prstGeom>
          <a:noFill/>
          <a:ln>
            <a:noFill/>
          </a:ln>
        </p:spPr>
      </p:sp>
      <p:sp>
        <p:nvSpPr>
          <p:cNvPr id="1007" name="Google Shape;1007;p44"/>
          <p:cNvSpPr>
            <a:spLocks noGrp="1"/>
          </p:cNvSpPr>
          <p:nvPr>
            <p:ph type="pic" idx="3"/>
          </p:nvPr>
        </p:nvSpPr>
        <p:spPr>
          <a:xfrm>
            <a:off x="5195935" y="118913"/>
            <a:ext cx="1643700" cy="1535100"/>
          </a:xfrm>
          <a:prstGeom prst="rect">
            <a:avLst/>
          </a:prstGeom>
          <a:noFill/>
          <a:ln>
            <a:noFill/>
          </a:ln>
        </p:spPr>
      </p:sp>
      <p:sp>
        <p:nvSpPr>
          <p:cNvPr id="1008" name="Google Shape;1008;p44"/>
          <p:cNvSpPr>
            <a:spLocks noGrp="1"/>
          </p:cNvSpPr>
          <p:nvPr>
            <p:ph type="pic" idx="4"/>
          </p:nvPr>
        </p:nvSpPr>
        <p:spPr>
          <a:xfrm>
            <a:off x="7002270" y="118913"/>
            <a:ext cx="1643700" cy="1535100"/>
          </a:xfrm>
          <a:prstGeom prst="rect">
            <a:avLst/>
          </a:prstGeom>
          <a:noFill/>
          <a:ln>
            <a:noFill/>
          </a:ln>
        </p:spPr>
      </p:sp>
      <p:sp>
        <p:nvSpPr>
          <p:cNvPr id="1009" name="Google Shape;1009;p44"/>
          <p:cNvSpPr>
            <a:spLocks noGrp="1"/>
          </p:cNvSpPr>
          <p:nvPr>
            <p:ph type="pic" idx="5"/>
          </p:nvPr>
        </p:nvSpPr>
        <p:spPr>
          <a:xfrm>
            <a:off x="3389588" y="1804212"/>
            <a:ext cx="1643700" cy="1535100"/>
          </a:xfrm>
          <a:prstGeom prst="rect">
            <a:avLst/>
          </a:prstGeom>
          <a:noFill/>
          <a:ln>
            <a:noFill/>
          </a:ln>
        </p:spPr>
      </p:sp>
      <p:sp>
        <p:nvSpPr>
          <p:cNvPr id="1010" name="Google Shape;1010;p44"/>
          <p:cNvSpPr>
            <a:spLocks noGrp="1"/>
          </p:cNvSpPr>
          <p:nvPr>
            <p:ph type="pic" idx="6"/>
          </p:nvPr>
        </p:nvSpPr>
        <p:spPr>
          <a:xfrm>
            <a:off x="5195922" y="1804212"/>
            <a:ext cx="1643700" cy="1535100"/>
          </a:xfrm>
          <a:prstGeom prst="rect">
            <a:avLst/>
          </a:prstGeom>
          <a:noFill/>
          <a:ln>
            <a:noFill/>
          </a:ln>
        </p:spPr>
      </p:sp>
      <p:sp>
        <p:nvSpPr>
          <p:cNvPr id="1011" name="Google Shape;1011;p44"/>
          <p:cNvSpPr>
            <a:spLocks noGrp="1"/>
          </p:cNvSpPr>
          <p:nvPr>
            <p:ph type="pic" idx="7"/>
          </p:nvPr>
        </p:nvSpPr>
        <p:spPr>
          <a:xfrm>
            <a:off x="7002257" y="1804212"/>
            <a:ext cx="1643700" cy="1535100"/>
          </a:xfrm>
          <a:prstGeom prst="rect">
            <a:avLst/>
          </a:prstGeom>
          <a:noFill/>
          <a:ln>
            <a:noFill/>
          </a:ln>
        </p:spPr>
      </p:sp>
      <p:sp>
        <p:nvSpPr>
          <p:cNvPr id="1012" name="Google Shape;1012;p44"/>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013" name="Google Shape;1013;p44"/>
          <p:cNvSpPr>
            <a:spLocks noGrp="1"/>
          </p:cNvSpPr>
          <p:nvPr>
            <p:ph type="pic" idx="8"/>
          </p:nvPr>
        </p:nvSpPr>
        <p:spPr>
          <a:xfrm>
            <a:off x="3389588" y="3489487"/>
            <a:ext cx="1643700" cy="1535100"/>
          </a:xfrm>
          <a:prstGeom prst="rect">
            <a:avLst/>
          </a:prstGeom>
          <a:noFill/>
          <a:ln>
            <a:noFill/>
          </a:ln>
        </p:spPr>
      </p:sp>
      <p:sp>
        <p:nvSpPr>
          <p:cNvPr id="1014" name="Google Shape;1014;p44"/>
          <p:cNvSpPr>
            <a:spLocks noGrp="1"/>
          </p:cNvSpPr>
          <p:nvPr>
            <p:ph type="pic" idx="9"/>
          </p:nvPr>
        </p:nvSpPr>
        <p:spPr>
          <a:xfrm>
            <a:off x="5195922" y="3489487"/>
            <a:ext cx="1643700" cy="1535100"/>
          </a:xfrm>
          <a:prstGeom prst="rect">
            <a:avLst/>
          </a:prstGeom>
          <a:noFill/>
          <a:ln>
            <a:noFill/>
          </a:ln>
        </p:spPr>
      </p:sp>
      <p:sp>
        <p:nvSpPr>
          <p:cNvPr id="1015" name="Google Shape;1015;p44"/>
          <p:cNvSpPr>
            <a:spLocks noGrp="1"/>
          </p:cNvSpPr>
          <p:nvPr>
            <p:ph type="pic" idx="13"/>
          </p:nvPr>
        </p:nvSpPr>
        <p:spPr>
          <a:xfrm>
            <a:off x="7002257" y="3489487"/>
            <a:ext cx="1643700" cy="1535100"/>
          </a:xfrm>
          <a:prstGeom prst="rect">
            <a:avLst/>
          </a:prstGeom>
          <a:noFill/>
          <a:ln>
            <a:noFill/>
          </a:ln>
        </p:spPr>
      </p:sp>
    </p:spTree>
    <p:extLst>
      <p:ext uri="{BB962C8B-B14F-4D97-AF65-F5344CB8AC3E}">
        <p14:creationId xmlns:p14="http://schemas.microsoft.com/office/powerpoint/2010/main" val="1022876415"/>
      </p:ext>
    </p:extLst>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424"/>
        <p:cNvGrpSpPr/>
        <p:nvPr/>
      </p:nvGrpSpPr>
      <p:grpSpPr>
        <a:xfrm>
          <a:off x="0" y="0"/>
          <a:ext cx="0" cy="0"/>
          <a:chOff x="0" y="0"/>
          <a:chExt cx="0" cy="0"/>
        </a:xfrm>
      </p:grpSpPr>
      <p:pic>
        <p:nvPicPr>
          <p:cNvPr id="425" name="Google Shape;425;p28"/>
          <p:cNvPicPr preferRelativeResize="0"/>
          <p:nvPr/>
        </p:nvPicPr>
        <p:blipFill rotWithShape="1">
          <a:blip r:embed="rId2">
            <a:alphaModFix amt="20000"/>
          </a:blip>
          <a:srcRect/>
          <a:stretch/>
        </p:blipFill>
        <p:spPr>
          <a:xfrm rot="10800000">
            <a:off x="0" y="0"/>
            <a:ext cx="9144000" cy="5143500"/>
          </a:xfrm>
          <a:prstGeom prst="rect">
            <a:avLst/>
          </a:prstGeom>
          <a:noFill/>
          <a:ln>
            <a:noFill/>
          </a:ln>
        </p:spPr>
      </p:pic>
      <p:sp>
        <p:nvSpPr>
          <p:cNvPr id="426" name="Google Shape;426;p28"/>
          <p:cNvSpPr/>
          <p:nvPr/>
        </p:nvSpPr>
        <p:spPr>
          <a:xfrm>
            <a:off x="198225" y="221925"/>
            <a:ext cx="42603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427" name="Google Shape;427;p28"/>
          <p:cNvGrpSpPr/>
          <p:nvPr/>
        </p:nvGrpSpPr>
        <p:grpSpPr>
          <a:xfrm>
            <a:off x="358550" y="593475"/>
            <a:ext cx="187800" cy="3956550"/>
            <a:chOff x="386025" y="588225"/>
            <a:chExt cx="187800" cy="3956550"/>
          </a:xfrm>
        </p:grpSpPr>
        <p:sp>
          <p:nvSpPr>
            <p:cNvPr id="428" name="Google Shape;428;p28"/>
            <p:cNvSpPr/>
            <p:nvPr/>
          </p:nvSpPr>
          <p:spPr>
            <a:xfrm>
              <a:off x="386025" y="5882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29" name="Google Shape;429;p28"/>
            <p:cNvSpPr/>
            <p:nvPr/>
          </p:nvSpPr>
          <p:spPr>
            <a:xfrm>
              <a:off x="386025" y="12163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0" name="Google Shape;430;p28"/>
            <p:cNvSpPr/>
            <p:nvPr/>
          </p:nvSpPr>
          <p:spPr>
            <a:xfrm>
              <a:off x="386025" y="372885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1" name="Google Shape;431;p28"/>
            <p:cNvSpPr/>
            <p:nvPr/>
          </p:nvSpPr>
          <p:spPr>
            <a:xfrm>
              <a:off x="386025" y="43569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2" name="Google Shape;432;p28"/>
            <p:cNvSpPr/>
            <p:nvPr/>
          </p:nvSpPr>
          <p:spPr>
            <a:xfrm>
              <a:off x="386025" y="2472600"/>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3" name="Google Shape;433;p28"/>
            <p:cNvSpPr/>
            <p:nvPr/>
          </p:nvSpPr>
          <p:spPr>
            <a:xfrm>
              <a:off x="386025" y="310072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34" name="Google Shape;434;p28"/>
            <p:cNvSpPr/>
            <p:nvPr/>
          </p:nvSpPr>
          <p:spPr>
            <a:xfrm>
              <a:off x="386025" y="1844475"/>
              <a:ext cx="187800" cy="187800"/>
            </a:xfrm>
            <a:prstGeom prst="flowChartConnector">
              <a:avLst/>
            </a:prstGeom>
            <a:solidFill>
              <a:schemeClr val="lt1"/>
            </a:solidFill>
            <a:ln w="19050" cap="flat" cmpd="sng">
              <a:solidFill>
                <a:schemeClr val="lt2"/>
              </a:solidFill>
              <a:prstDash val="solid"/>
              <a:round/>
              <a:headEnd type="none" w="sm" len="sm"/>
              <a:tailEnd type="none" w="sm" len="sm"/>
            </a:ln>
            <a:effectLst>
              <a:outerShdw blurRad="100013" dist="66675" dir="3000000" algn="bl" rotWithShape="0">
                <a:srgbClr val="000000">
                  <a:alpha val="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cxnSp>
        <p:nvCxnSpPr>
          <p:cNvPr id="435" name="Google Shape;435;p28"/>
          <p:cNvCxnSpPr/>
          <p:nvPr/>
        </p:nvCxnSpPr>
        <p:spPr>
          <a:xfrm>
            <a:off x="719875" y="231775"/>
            <a:ext cx="0" cy="4684800"/>
          </a:xfrm>
          <a:prstGeom prst="straightConnector1">
            <a:avLst/>
          </a:prstGeom>
          <a:noFill/>
          <a:ln w="19050" cap="flat" cmpd="sng">
            <a:solidFill>
              <a:schemeClr val="dk2"/>
            </a:solidFill>
            <a:prstDash val="solid"/>
            <a:round/>
            <a:headEnd type="none" w="med" len="med"/>
            <a:tailEnd type="none" w="med" len="med"/>
          </a:ln>
        </p:spPr>
      </p:cxnSp>
      <p:sp>
        <p:nvSpPr>
          <p:cNvPr id="436" name="Google Shape;436;p28"/>
          <p:cNvSpPr/>
          <p:nvPr/>
        </p:nvSpPr>
        <p:spPr>
          <a:xfrm>
            <a:off x="4576075" y="221925"/>
            <a:ext cx="4380000" cy="4692300"/>
          </a:xfrm>
          <a:prstGeom prst="rect">
            <a:avLst/>
          </a:prstGeom>
          <a:solidFill>
            <a:srgbClr val="DACBB6">
              <a:alpha val="48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8"/>
        <p:cNvGrpSpPr/>
        <p:nvPr/>
      </p:nvGrpSpPr>
      <p:grpSpPr>
        <a:xfrm>
          <a:off x="0" y="0"/>
          <a:ext cx="0" cy="0"/>
          <a:chOff x="0" y="0"/>
          <a:chExt cx="0" cy="0"/>
        </a:xfrm>
      </p:grpSpPr>
      <p:grpSp>
        <p:nvGrpSpPr>
          <p:cNvPr id="9" name="Google Shape;9;p2"/>
          <p:cNvGrpSpPr/>
          <p:nvPr/>
        </p:nvGrpSpPr>
        <p:grpSpPr>
          <a:xfrm>
            <a:off x="-23299" y="-8075"/>
            <a:ext cx="9190577" cy="5150040"/>
            <a:chOff x="11751" y="-6300"/>
            <a:chExt cx="9190577" cy="5150040"/>
          </a:xfrm>
        </p:grpSpPr>
        <p:grpSp>
          <p:nvGrpSpPr>
            <p:cNvPr id="10" name="Google Shape;10;p2"/>
            <p:cNvGrpSpPr/>
            <p:nvPr/>
          </p:nvGrpSpPr>
          <p:grpSpPr>
            <a:xfrm>
              <a:off x="11751" y="-6300"/>
              <a:ext cx="4777902" cy="2703033"/>
              <a:chOff x="11750" y="-6290"/>
              <a:chExt cx="9125100" cy="5162400"/>
            </a:xfrm>
          </p:grpSpPr>
          <p:cxnSp>
            <p:nvCxnSpPr>
              <p:cNvPr id="11" name="Google Shape;11;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2" name="Google Shape;12;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3" name="Google Shape;13;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4" name="Google Shape;14;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5" name="Google Shape;15;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6" name="Google Shape;16;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7" name="Google Shape;17;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8" name="Google Shape;18;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9" name="Google Shape;19;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0" name="Google Shape;20;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1" name="Google Shape;21;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2" name="Google Shape;22;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3" name="Google Shape;23;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4" name="Google Shape;24;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5" name="Google Shape;25;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6" name="Google Shape;26;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7" name="Google Shape;27;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8" name="Google Shape;28;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9" name="Google Shape;29;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0" name="Google Shape;30;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 name="Google Shape;31;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 name="Google Shape;32;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3" name="Google Shape;33;p2"/>
            <p:cNvGrpSpPr/>
            <p:nvPr/>
          </p:nvGrpSpPr>
          <p:grpSpPr>
            <a:xfrm>
              <a:off x="11751" y="2440707"/>
              <a:ext cx="4777902" cy="2703033"/>
              <a:chOff x="11750" y="-6290"/>
              <a:chExt cx="9125100" cy="5162400"/>
            </a:xfrm>
          </p:grpSpPr>
          <p:cxnSp>
            <p:nvCxnSpPr>
              <p:cNvPr id="34" name="Google Shape;34;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 name="Google Shape;35;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6" name="Google Shape;36;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 name="Google Shape;37;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 name="Google Shape;38;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9" name="Google Shape;39;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0" name="Google Shape;40;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1" name="Google Shape;41;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2" name="Google Shape;42;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3" name="Google Shape;43;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4" name="Google Shape;44;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5" name="Google Shape;45;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6" name="Google Shape;46;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7" name="Google Shape;47;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8" name="Google Shape;48;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9" name="Google Shape;49;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 name="Google Shape;50;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 name="Google Shape;51;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2" name="Google Shape;52;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 name="Google Shape;53;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4" name="Google Shape;54;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 name="Google Shape;55;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6" name="Google Shape;56;p2"/>
            <p:cNvGrpSpPr/>
            <p:nvPr/>
          </p:nvGrpSpPr>
          <p:grpSpPr>
            <a:xfrm>
              <a:off x="4424426" y="-6300"/>
              <a:ext cx="4777902" cy="2703033"/>
              <a:chOff x="11750" y="-6290"/>
              <a:chExt cx="9125100" cy="5162400"/>
            </a:xfrm>
          </p:grpSpPr>
          <p:cxnSp>
            <p:nvCxnSpPr>
              <p:cNvPr id="57" name="Google Shape;57;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8" name="Google Shape;58;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9" name="Google Shape;59;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0" name="Google Shape;60;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1" name="Google Shape;61;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2" name="Google Shape;62;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3" name="Google Shape;63;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4" name="Google Shape;64;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5" name="Google Shape;65;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6" name="Google Shape;66;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7" name="Google Shape;67;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8" name="Google Shape;68;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9" name="Google Shape;69;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0" name="Google Shape;70;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1" name="Google Shape;71;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2" name="Google Shape;72;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3" name="Google Shape;73;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4" name="Google Shape;74;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5" name="Google Shape;75;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6" name="Google Shape;76;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7" name="Google Shape;77;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8" name="Google Shape;78;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79" name="Google Shape;79;p2"/>
            <p:cNvGrpSpPr/>
            <p:nvPr/>
          </p:nvGrpSpPr>
          <p:grpSpPr>
            <a:xfrm>
              <a:off x="4424426" y="2440707"/>
              <a:ext cx="4777902" cy="2703033"/>
              <a:chOff x="11750" y="-6290"/>
              <a:chExt cx="9125100" cy="5162400"/>
            </a:xfrm>
          </p:grpSpPr>
          <p:cxnSp>
            <p:nvCxnSpPr>
              <p:cNvPr id="80" name="Google Shape;80;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1" name="Google Shape;81;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2" name="Google Shape;82;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3" name="Google Shape;83;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4" name="Google Shape;84;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5" name="Google Shape;85;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6" name="Google Shape;86;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7" name="Google Shape;87;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8" name="Google Shape;88;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9" name="Google Shape;89;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0" name="Google Shape;90;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1" name="Google Shape;91;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2" name="Google Shape;92;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3" name="Google Shape;93;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4" name="Google Shape;94;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5" name="Google Shape;95;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6" name="Google Shape;96;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7" name="Google Shape;97;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8" name="Google Shape;98;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9" name="Google Shape;99;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100" name="Google Shape;100;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101" name="Google Shape;101;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sp>
        <p:nvSpPr>
          <p:cNvPr id="102" name="Google Shape;102;p2"/>
          <p:cNvSpPr txBox="1">
            <a:spLocks noGrp="1"/>
          </p:cNvSpPr>
          <p:nvPr>
            <p:ph type="title"/>
          </p:nvPr>
        </p:nvSpPr>
        <p:spPr>
          <a:xfrm>
            <a:off x="1081850" y="1719900"/>
            <a:ext cx="6984900" cy="1694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Font typeface="Anton"/>
              <a:buNone/>
              <a:defRPr sz="60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103" name="Google Shape;103;p2"/>
          <p:cNvSpPr txBox="1">
            <a:spLocks noGrp="1"/>
          </p:cNvSpPr>
          <p:nvPr>
            <p:ph type="title" idx="2"/>
          </p:nvPr>
        </p:nvSpPr>
        <p:spPr>
          <a:xfrm rot="-54379">
            <a:off x="5015453" y="3227438"/>
            <a:ext cx="1517290" cy="301238"/>
          </a:xfrm>
          <a:prstGeom prst="rect">
            <a:avLst/>
          </a:prstGeom>
          <a:solidFill>
            <a:schemeClr val="accent3"/>
          </a:solidFill>
        </p:spPr>
        <p:txBody>
          <a:bodyPr spcFirstLastPara="1" wrap="square" lIns="91425" tIns="91425" rIns="91425" bIns="91425" anchor="ctr" anchorCtr="0">
            <a:spAutoFit/>
          </a:bodyPr>
          <a:lstStyle>
            <a:lvl1pPr lvl="0" algn="ctr">
              <a:spcBef>
                <a:spcPts val="0"/>
              </a:spcBef>
              <a:spcAft>
                <a:spcPts val="0"/>
              </a:spcAft>
              <a:buSzPts val="1000"/>
              <a:buFont typeface="Manrope ExtraBold"/>
              <a:buNone/>
              <a:defRPr sz="1000" b="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a:endParaRPr/>
          </a:p>
        </p:txBody>
      </p:sp>
      <p:sp>
        <p:nvSpPr>
          <p:cNvPr id="104" name="Google Shape;104;p2"/>
          <p:cNvSpPr txBox="1">
            <a:spLocks noGrp="1"/>
          </p:cNvSpPr>
          <p:nvPr>
            <p:ph type="body" idx="1"/>
          </p:nvPr>
        </p:nvSpPr>
        <p:spPr>
          <a:xfrm>
            <a:off x="2422100" y="4170725"/>
            <a:ext cx="4304400" cy="438300"/>
          </a:xfrm>
          <a:prstGeom prst="rect">
            <a:avLst/>
          </a:prstGeom>
        </p:spPr>
        <p:txBody>
          <a:bodyPr spcFirstLastPara="1" wrap="square" lIns="91425" tIns="91425" rIns="91425" bIns="91425" anchor="ctr" anchorCtr="0">
            <a:noAutofit/>
          </a:bodyPr>
          <a:lstStyle>
            <a:lvl1pPr marL="457200" lvl="0" indent="-292100" algn="ctr">
              <a:spcBef>
                <a:spcPts val="0"/>
              </a:spcBef>
              <a:spcAft>
                <a:spcPts val="0"/>
              </a:spcAft>
              <a:buSzPts val="1000"/>
              <a:buFont typeface="Manrope Light"/>
              <a:buChar char="●"/>
              <a:defRPr sz="1000">
                <a:latin typeface="Manrope Light"/>
                <a:ea typeface="Manrope Light"/>
                <a:cs typeface="Manrope Light"/>
                <a:sym typeface="Manrope Light"/>
              </a:defRPr>
            </a:lvl1pPr>
            <a:lvl2pPr marL="914400" lvl="1" indent="-292100" algn="ctr">
              <a:spcBef>
                <a:spcPts val="800"/>
              </a:spcBef>
              <a:spcAft>
                <a:spcPts val="0"/>
              </a:spcAft>
              <a:buSzPts val="1000"/>
              <a:buFont typeface="Manrope Light"/>
              <a:buChar char="○"/>
              <a:defRPr sz="1000">
                <a:latin typeface="Manrope Light"/>
                <a:ea typeface="Manrope Light"/>
                <a:cs typeface="Manrope Light"/>
                <a:sym typeface="Manrope Light"/>
              </a:defRPr>
            </a:lvl2pPr>
            <a:lvl3pPr marL="1371600" lvl="2" indent="-292100" algn="ctr">
              <a:spcBef>
                <a:spcPts val="800"/>
              </a:spcBef>
              <a:spcAft>
                <a:spcPts val="0"/>
              </a:spcAft>
              <a:buSzPts val="1000"/>
              <a:buFont typeface="Manrope Light"/>
              <a:buChar char="■"/>
              <a:defRPr sz="1000">
                <a:latin typeface="Manrope Light"/>
                <a:ea typeface="Manrope Light"/>
                <a:cs typeface="Manrope Light"/>
                <a:sym typeface="Manrope Light"/>
              </a:defRPr>
            </a:lvl3pPr>
            <a:lvl4pPr marL="1828800" lvl="3" indent="-292100" algn="ctr">
              <a:spcBef>
                <a:spcPts val="800"/>
              </a:spcBef>
              <a:spcAft>
                <a:spcPts val="0"/>
              </a:spcAft>
              <a:buSzPts val="1000"/>
              <a:buFont typeface="Manrope Light"/>
              <a:buChar char="●"/>
              <a:defRPr sz="1000">
                <a:latin typeface="Manrope Light"/>
                <a:ea typeface="Manrope Light"/>
                <a:cs typeface="Manrope Light"/>
                <a:sym typeface="Manrope Light"/>
              </a:defRPr>
            </a:lvl4pPr>
            <a:lvl5pPr marL="2286000" lvl="4" indent="-292100" algn="ctr">
              <a:spcBef>
                <a:spcPts val="800"/>
              </a:spcBef>
              <a:spcAft>
                <a:spcPts val="0"/>
              </a:spcAft>
              <a:buSzPts val="1000"/>
              <a:buFont typeface="Manrope Light"/>
              <a:buChar char="○"/>
              <a:defRPr sz="1000">
                <a:latin typeface="Manrope Light"/>
                <a:ea typeface="Manrope Light"/>
                <a:cs typeface="Manrope Light"/>
                <a:sym typeface="Manrope Light"/>
              </a:defRPr>
            </a:lvl5pPr>
            <a:lvl6pPr marL="2743200" lvl="5" indent="-292100" algn="ctr">
              <a:spcBef>
                <a:spcPts val="800"/>
              </a:spcBef>
              <a:spcAft>
                <a:spcPts val="0"/>
              </a:spcAft>
              <a:buSzPts val="1000"/>
              <a:buFont typeface="Manrope Light"/>
              <a:buChar char="■"/>
              <a:defRPr sz="1000">
                <a:latin typeface="Manrope Light"/>
                <a:ea typeface="Manrope Light"/>
                <a:cs typeface="Manrope Light"/>
                <a:sym typeface="Manrope Light"/>
              </a:defRPr>
            </a:lvl6pPr>
            <a:lvl7pPr marL="3200400" lvl="6" indent="-292100" algn="ctr">
              <a:spcBef>
                <a:spcPts val="800"/>
              </a:spcBef>
              <a:spcAft>
                <a:spcPts val="0"/>
              </a:spcAft>
              <a:buSzPts val="1000"/>
              <a:buFont typeface="Manrope Light"/>
              <a:buChar char="●"/>
              <a:defRPr sz="1000">
                <a:latin typeface="Manrope Light"/>
                <a:ea typeface="Manrope Light"/>
                <a:cs typeface="Manrope Light"/>
                <a:sym typeface="Manrope Light"/>
              </a:defRPr>
            </a:lvl7pPr>
            <a:lvl8pPr marL="3657600" lvl="7" indent="-292100" algn="ctr">
              <a:spcBef>
                <a:spcPts val="800"/>
              </a:spcBef>
              <a:spcAft>
                <a:spcPts val="0"/>
              </a:spcAft>
              <a:buSzPts val="1000"/>
              <a:buFont typeface="Manrope Light"/>
              <a:buChar char="○"/>
              <a:defRPr sz="1000">
                <a:latin typeface="Manrope Light"/>
                <a:ea typeface="Manrope Light"/>
                <a:cs typeface="Manrope Light"/>
                <a:sym typeface="Manrope Light"/>
              </a:defRPr>
            </a:lvl8pPr>
            <a:lvl9pPr marL="4114800" lvl="8" indent="-292100" algn="ctr">
              <a:spcBef>
                <a:spcPts val="800"/>
              </a:spcBef>
              <a:spcAft>
                <a:spcPts val="800"/>
              </a:spcAft>
              <a:buSzPts val="1000"/>
              <a:buFont typeface="Manrope Light"/>
              <a:buChar char="■"/>
              <a:defRPr sz="1000">
                <a:latin typeface="Manrope Light"/>
                <a:ea typeface="Manrope Light"/>
                <a:cs typeface="Manrope Light"/>
                <a:sym typeface="Manrope Light"/>
              </a:defRPr>
            </a:lvl9pPr>
          </a:lstStyle>
          <a:p>
            <a:endParaRPr/>
          </a:p>
        </p:txBody>
      </p:sp>
      <p:sp>
        <p:nvSpPr>
          <p:cNvPr id="105" name="Google Shape;105;p2"/>
          <p:cNvSpPr txBox="1">
            <a:spLocks noGrp="1"/>
          </p:cNvSpPr>
          <p:nvPr>
            <p:ph type="title" idx="3"/>
          </p:nvPr>
        </p:nvSpPr>
        <p:spPr>
          <a:xfrm rot="-555761">
            <a:off x="6594632" y="3130269"/>
            <a:ext cx="1047458" cy="301246"/>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1000"/>
              <a:buFont typeface="Manrope ExtraBold"/>
              <a:buNone/>
              <a:defRPr sz="1000" b="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a:endParaRPr/>
          </a:p>
        </p:txBody>
      </p:sp>
      <p:sp>
        <p:nvSpPr>
          <p:cNvPr id="106" name="Google Shape;106;p2"/>
          <p:cNvSpPr txBox="1">
            <a:spLocks noGrp="1"/>
          </p:cNvSpPr>
          <p:nvPr>
            <p:ph type="subTitle" idx="4"/>
          </p:nvPr>
        </p:nvSpPr>
        <p:spPr>
          <a:xfrm rot="-503039">
            <a:off x="2206578" y="1204399"/>
            <a:ext cx="2211838" cy="438184"/>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1300"/>
              <a:buFont typeface="Manrope"/>
              <a:buNone/>
              <a:defRPr sz="1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14804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8"/>
        <p:cNvGrpSpPr/>
        <p:nvPr/>
      </p:nvGrpSpPr>
      <p:grpSpPr>
        <a:xfrm>
          <a:off x="0" y="0"/>
          <a:ext cx="0" cy="0"/>
          <a:chOff x="0" y="0"/>
          <a:chExt cx="0" cy="0"/>
        </a:xfrm>
      </p:grpSpPr>
      <p:grpSp>
        <p:nvGrpSpPr>
          <p:cNvPr id="9" name="Google Shape;9;p2"/>
          <p:cNvGrpSpPr/>
          <p:nvPr/>
        </p:nvGrpSpPr>
        <p:grpSpPr>
          <a:xfrm>
            <a:off x="-23299" y="-8075"/>
            <a:ext cx="9190577" cy="5150040"/>
            <a:chOff x="11751" y="-6300"/>
            <a:chExt cx="9190577" cy="5150040"/>
          </a:xfrm>
        </p:grpSpPr>
        <p:grpSp>
          <p:nvGrpSpPr>
            <p:cNvPr id="10" name="Google Shape;10;p2"/>
            <p:cNvGrpSpPr/>
            <p:nvPr/>
          </p:nvGrpSpPr>
          <p:grpSpPr>
            <a:xfrm>
              <a:off x="11751" y="-6300"/>
              <a:ext cx="4777902" cy="2703033"/>
              <a:chOff x="11750" y="-6290"/>
              <a:chExt cx="9125100" cy="5162400"/>
            </a:xfrm>
          </p:grpSpPr>
          <p:cxnSp>
            <p:nvCxnSpPr>
              <p:cNvPr id="11" name="Google Shape;11;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2" name="Google Shape;12;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3" name="Google Shape;13;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4" name="Google Shape;14;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5" name="Google Shape;15;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6" name="Google Shape;16;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7" name="Google Shape;17;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8" name="Google Shape;18;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19" name="Google Shape;19;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0" name="Google Shape;20;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1" name="Google Shape;21;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2" name="Google Shape;22;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23" name="Google Shape;23;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4" name="Google Shape;24;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5" name="Google Shape;25;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6" name="Google Shape;26;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7" name="Google Shape;27;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8" name="Google Shape;28;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29" name="Google Shape;29;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0" name="Google Shape;30;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1" name="Google Shape;31;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32" name="Google Shape;32;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33" name="Google Shape;33;p2"/>
            <p:cNvGrpSpPr/>
            <p:nvPr/>
          </p:nvGrpSpPr>
          <p:grpSpPr>
            <a:xfrm>
              <a:off x="11751" y="2440707"/>
              <a:ext cx="4777902" cy="2703033"/>
              <a:chOff x="11750" y="-6290"/>
              <a:chExt cx="9125100" cy="5162400"/>
            </a:xfrm>
          </p:grpSpPr>
          <p:cxnSp>
            <p:nvCxnSpPr>
              <p:cNvPr id="34" name="Google Shape;34;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5" name="Google Shape;35;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6" name="Google Shape;36;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7" name="Google Shape;37;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8" name="Google Shape;38;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39" name="Google Shape;39;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0" name="Google Shape;40;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1" name="Google Shape;41;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2" name="Google Shape;42;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3" name="Google Shape;43;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4" name="Google Shape;44;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5" name="Google Shape;45;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46" name="Google Shape;46;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7" name="Google Shape;47;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8" name="Google Shape;48;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49" name="Google Shape;49;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0" name="Google Shape;50;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1" name="Google Shape;51;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2" name="Google Shape;52;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3" name="Google Shape;53;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4" name="Google Shape;54;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55" name="Google Shape;55;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56" name="Google Shape;56;p2"/>
            <p:cNvGrpSpPr/>
            <p:nvPr/>
          </p:nvGrpSpPr>
          <p:grpSpPr>
            <a:xfrm>
              <a:off x="4424426" y="-6300"/>
              <a:ext cx="4777902" cy="2703033"/>
              <a:chOff x="11750" y="-6290"/>
              <a:chExt cx="9125100" cy="5162400"/>
            </a:xfrm>
          </p:grpSpPr>
          <p:cxnSp>
            <p:nvCxnSpPr>
              <p:cNvPr id="57" name="Google Shape;57;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8" name="Google Shape;58;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59" name="Google Shape;59;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0" name="Google Shape;60;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1" name="Google Shape;61;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2" name="Google Shape;62;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3" name="Google Shape;63;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4" name="Google Shape;64;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5" name="Google Shape;65;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6" name="Google Shape;66;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7" name="Google Shape;67;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8" name="Google Shape;68;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69" name="Google Shape;69;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0" name="Google Shape;70;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1" name="Google Shape;71;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2" name="Google Shape;72;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3" name="Google Shape;73;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4" name="Google Shape;74;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5" name="Google Shape;75;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6" name="Google Shape;76;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7" name="Google Shape;77;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78" name="Google Shape;78;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nvGrpSpPr>
            <p:cNvPr id="79" name="Google Shape;79;p2"/>
            <p:cNvGrpSpPr/>
            <p:nvPr/>
          </p:nvGrpSpPr>
          <p:grpSpPr>
            <a:xfrm>
              <a:off x="4424426" y="2440707"/>
              <a:ext cx="4777902" cy="2703033"/>
              <a:chOff x="11750" y="-6290"/>
              <a:chExt cx="9125100" cy="5162400"/>
            </a:xfrm>
          </p:grpSpPr>
          <p:cxnSp>
            <p:nvCxnSpPr>
              <p:cNvPr id="80" name="Google Shape;80;p2"/>
              <p:cNvCxnSpPr/>
              <p:nvPr/>
            </p:nvCxnSpPr>
            <p:spPr>
              <a:xfrm>
                <a:off x="7055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1" name="Google Shape;81;p2"/>
              <p:cNvCxnSpPr/>
              <p:nvPr/>
            </p:nvCxnSpPr>
            <p:spPr>
              <a:xfrm>
                <a:off x="13993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2" name="Google Shape;82;p2"/>
              <p:cNvCxnSpPr/>
              <p:nvPr/>
            </p:nvCxnSpPr>
            <p:spPr>
              <a:xfrm>
                <a:off x="21049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3" name="Google Shape;83;p2"/>
              <p:cNvCxnSpPr/>
              <p:nvPr/>
            </p:nvCxnSpPr>
            <p:spPr>
              <a:xfrm>
                <a:off x="2813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4" name="Google Shape;84;p2"/>
              <p:cNvCxnSpPr/>
              <p:nvPr/>
            </p:nvCxnSpPr>
            <p:spPr>
              <a:xfrm>
                <a:off x="3507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5" name="Google Shape;85;p2"/>
              <p:cNvCxnSpPr/>
              <p:nvPr/>
            </p:nvCxnSpPr>
            <p:spPr>
              <a:xfrm>
                <a:off x="4212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6" name="Google Shape;86;p2"/>
              <p:cNvCxnSpPr/>
              <p:nvPr/>
            </p:nvCxnSpPr>
            <p:spPr>
              <a:xfrm>
                <a:off x="49214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7" name="Google Shape;87;p2"/>
              <p:cNvCxnSpPr/>
              <p:nvPr/>
            </p:nvCxnSpPr>
            <p:spPr>
              <a:xfrm>
                <a:off x="561521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8" name="Google Shape;88;p2"/>
              <p:cNvCxnSpPr/>
              <p:nvPr/>
            </p:nvCxnSpPr>
            <p:spPr>
              <a:xfrm>
                <a:off x="6320766"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89" name="Google Shape;89;p2"/>
              <p:cNvCxnSpPr/>
              <p:nvPr/>
            </p:nvCxnSpPr>
            <p:spPr>
              <a:xfrm>
                <a:off x="70394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0" name="Google Shape;90;p2"/>
              <p:cNvCxnSpPr/>
              <p:nvPr/>
            </p:nvCxnSpPr>
            <p:spPr>
              <a:xfrm>
                <a:off x="773329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1" name="Google Shape;91;p2"/>
              <p:cNvCxnSpPr/>
              <p:nvPr/>
            </p:nvCxnSpPr>
            <p:spPr>
              <a:xfrm>
                <a:off x="8438841" y="-6290"/>
                <a:ext cx="0" cy="5162400"/>
              </a:xfrm>
              <a:prstGeom prst="straightConnector1">
                <a:avLst/>
              </a:prstGeom>
              <a:noFill/>
              <a:ln w="9525" cap="flat" cmpd="sng">
                <a:solidFill>
                  <a:schemeClr val="accent5"/>
                </a:solidFill>
                <a:prstDash val="solid"/>
                <a:round/>
                <a:headEnd type="none" w="sm" len="sm"/>
                <a:tailEnd type="none" w="sm" len="sm"/>
              </a:ln>
            </p:spPr>
          </p:cxnSp>
          <p:cxnSp>
            <p:nvCxnSpPr>
              <p:cNvPr id="92" name="Google Shape;92;p2"/>
              <p:cNvCxnSpPr/>
              <p:nvPr/>
            </p:nvCxnSpPr>
            <p:spPr>
              <a:xfrm>
                <a:off x="11750" y="482125"/>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3" name="Google Shape;93;p2"/>
              <p:cNvCxnSpPr/>
              <p:nvPr/>
            </p:nvCxnSpPr>
            <p:spPr>
              <a:xfrm>
                <a:off x="11750" y="935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4" name="Google Shape;94;p2"/>
              <p:cNvCxnSpPr/>
              <p:nvPr/>
            </p:nvCxnSpPr>
            <p:spPr>
              <a:xfrm>
                <a:off x="11750" y="14028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5" name="Google Shape;95;p2"/>
              <p:cNvCxnSpPr/>
              <p:nvPr/>
            </p:nvCxnSpPr>
            <p:spPr>
              <a:xfrm>
                <a:off x="11750" y="1870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6" name="Google Shape;96;p2"/>
              <p:cNvCxnSpPr/>
              <p:nvPr/>
            </p:nvCxnSpPr>
            <p:spPr>
              <a:xfrm>
                <a:off x="11750" y="23380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7" name="Google Shape;97;p2"/>
              <p:cNvCxnSpPr/>
              <p:nvPr/>
            </p:nvCxnSpPr>
            <p:spPr>
              <a:xfrm>
                <a:off x="11750" y="28056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8" name="Google Shape;98;p2"/>
              <p:cNvCxnSpPr/>
              <p:nvPr/>
            </p:nvCxnSpPr>
            <p:spPr>
              <a:xfrm>
                <a:off x="11750" y="32732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99" name="Google Shape;99;p2"/>
              <p:cNvCxnSpPr/>
              <p:nvPr/>
            </p:nvCxnSpPr>
            <p:spPr>
              <a:xfrm>
                <a:off x="11750" y="374795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100" name="Google Shape;100;p2"/>
              <p:cNvCxnSpPr/>
              <p:nvPr/>
            </p:nvCxnSpPr>
            <p:spPr>
              <a:xfrm>
                <a:off x="11750" y="4208400"/>
                <a:ext cx="9125100" cy="0"/>
              </a:xfrm>
              <a:prstGeom prst="straightConnector1">
                <a:avLst/>
              </a:prstGeom>
              <a:noFill/>
              <a:ln w="9525" cap="flat" cmpd="sng">
                <a:solidFill>
                  <a:schemeClr val="accent5"/>
                </a:solidFill>
                <a:prstDash val="solid"/>
                <a:round/>
                <a:headEnd type="none" w="sm" len="sm"/>
                <a:tailEnd type="none" w="sm" len="sm"/>
              </a:ln>
            </p:spPr>
          </p:cxnSp>
          <p:cxnSp>
            <p:nvCxnSpPr>
              <p:cNvPr id="101" name="Google Shape;101;p2"/>
              <p:cNvCxnSpPr/>
              <p:nvPr/>
            </p:nvCxnSpPr>
            <p:spPr>
              <a:xfrm>
                <a:off x="11750" y="4668850"/>
                <a:ext cx="9125100" cy="0"/>
              </a:xfrm>
              <a:prstGeom prst="straightConnector1">
                <a:avLst/>
              </a:prstGeom>
              <a:noFill/>
              <a:ln w="9525" cap="flat" cmpd="sng">
                <a:solidFill>
                  <a:schemeClr val="accent5"/>
                </a:solidFill>
                <a:prstDash val="solid"/>
                <a:round/>
                <a:headEnd type="none" w="sm" len="sm"/>
                <a:tailEnd type="none" w="sm" len="sm"/>
              </a:ln>
            </p:spPr>
          </p:cxnSp>
        </p:grpSp>
      </p:grpSp>
      <p:sp>
        <p:nvSpPr>
          <p:cNvPr id="102" name="Google Shape;102;p2"/>
          <p:cNvSpPr txBox="1">
            <a:spLocks noGrp="1"/>
          </p:cNvSpPr>
          <p:nvPr>
            <p:ph type="title"/>
          </p:nvPr>
        </p:nvSpPr>
        <p:spPr>
          <a:xfrm>
            <a:off x="1081850" y="1719900"/>
            <a:ext cx="6984900" cy="1694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Font typeface="Anton"/>
              <a:buNone/>
              <a:defRPr sz="60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103" name="Google Shape;103;p2"/>
          <p:cNvSpPr txBox="1">
            <a:spLocks noGrp="1"/>
          </p:cNvSpPr>
          <p:nvPr>
            <p:ph type="title" idx="2"/>
          </p:nvPr>
        </p:nvSpPr>
        <p:spPr>
          <a:xfrm rot="-54379">
            <a:off x="5015453" y="3227438"/>
            <a:ext cx="1517290" cy="301238"/>
          </a:xfrm>
          <a:prstGeom prst="rect">
            <a:avLst/>
          </a:prstGeom>
          <a:solidFill>
            <a:schemeClr val="accent3"/>
          </a:solidFill>
        </p:spPr>
        <p:txBody>
          <a:bodyPr spcFirstLastPara="1" wrap="square" lIns="91425" tIns="91425" rIns="91425" bIns="91425" anchor="ctr" anchorCtr="0">
            <a:spAutoFit/>
          </a:bodyPr>
          <a:lstStyle>
            <a:lvl1pPr lvl="0" algn="ctr">
              <a:spcBef>
                <a:spcPts val="0"/>
              </a:spcBef>
              <a:spcAft>
                <a:spcPts val="0"/>
              </a:spcAft>
              <a:buSzPts val="1000"/>
              <a:buFont typeface="Manrope ExtraBold"/>
              <a:buNone/>
              <a:defRPr sz="1000" b="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a:endParaRPr/>
          </a:p>
        </p:txBody>
      </p:sp>
      <p:sp>
        <p:nvSpPr>
          <p:cNvPr id="104" name="Google Shape;104;p2"/>
          <p:cNvSpPr txBox="1">
            <a:spLocks noGrp="1"/>
          </p:cNvSpPr>
          <p:nvPr>
            <p:ph type="body" idx="1"/>
          </p:nvPr>
        </p:nvSpPr>
        <p:spPr>
          <a:xfrm>
            <a:off x="2422100" y="4170725"/>
            <a:ext cx="4304400" cy="438300"/>
          </a:xfrm>
          <a:prstGeom prst="rect">
            <a:avLst/>
          </a:prstGeom>
        </p:spPr>
        <p:txBody>
          <a:bodyPr spcFirstLastPara="1" wrap="square" lIns="91425" tIns="91425" rIns="91425" bIns="91425" anchor="ctr" anchorCtr="0">
            <a:noAutofit/>
          </a:bodyPr>
          <a:lstStyle>
            <a:lvl1pPr marL="457200" lvl="0" indent="-292100" algn="ctr">
              <a:spcBef>
                <a:spcPts val="0"/>
              </a:spcBef>
              <a:spcAft>
                <a:spcPts val="0"/>
              </a:spcAft>
              <a:buSzPts val="1000"/>
              <a:buFont typeface="Manrope Light"/>
              <a:buChar char="●"/>
              <a:defRPr sz="1000">
                <a:latin typeface="Manrope Light"/>
                <a:ea typeface="Manrope Light"/>
                <a:cs typeface="Manrope Light"/>
                <a:sym typeface="Manrope Light"/>
              </a:defRPr>
            </a:lvl1pPr>
            <a:lvl2pPr marL="914400" lvl="1" indent="-292100" algn="ctr">
              <a:spcBef>
                <a:spcPts val="800"/>
              </a:spcBef>
              <a:spcAft>
                <a:spcPts val="0"/>
              </a:spcAft>
              <a:buSzPts val="1000"/>
              <a:buFont typeface="Manrope Light"/>
              <a:buChar char="○"/>
              <a:defRPr sz="1000">
                <a:latin typeface="Manrope Light"/>
                <a:ea typeface="Manrope Light"/>
                <a:cs typeface="Manrope Light"/>
                <a:sym typeface="Manrope Light"/>
              </a:defRPr>
            </a:lvl2pPr>
            <a:lvl3pPr marL="1371600" lvl="2" indent="-292100" algn="ctr">
              <a:spcBef>
                <a:spcPts val="800"/>
              </a:spcBef>
              <a:spcAft>
                <a:spcPts val="0"/>
              </a:spcAft>
              <a:buSzPts val="1000"/>
              <a:buFont typeface="Manrope Light"/>
              <a:buChar char="■"/>
              <a:defRPr sz="1000">
                <a:latin typeface="Manrope Light"/>
                <a:ea typeface="Manrope Light"/>
                <a:cs typeface="Manrope Light"/>
                <a:sym typeface="Manrope Light"/>
              </a:defRPr>
            </a:lvl3pPr>
            <a:lvl4pPr marL="1828800" lvl="3" indent="-292100" algn="ctr">
              <a:spcBef>
                <a:spcPts val="800"/>
              </a:spcBef>
              <a:spcAft>
                <a:spcPts val="0"/>
              </a:spcAft>
              <a:buSzPts val="1000"/>
              <a:buFont typeface="Manrope Light"/>
              <a:buChar char="●"/>
              <a:defRPr sz="1000">
                <a:latin typeface="Manrope Light"/>
                <a:ea typeface="Manrope Light"/>
                <a:cs typeface="Manrope Light"/>
                <a:sym typeface="Manrope Light"/>
              </a:defRPr>
            </a:lvl4pPr>
            <a:lvl5pPr marL="2286000" lvl="4" indent="-292100" algn="ctr">
              <a:spcBef>
                <a:spcPts val="800"/>
              </a:spcBef>
              <a:spcAft>
                <a:spcPts val="0"/>
              </a:spcAft>
              <a:buSzPts val="1000"/>
              <a:buFont typeface="Manrope Light"/>
              <a:buChar char="○"/>
              <a:defRPr sz="1000">
                <a:latin typeface="Manrope Light"/>
                <a:ea typeface="Manrope Light"/>
                <a:cs typeface="Manrope Light"/>
                <a:sym typeface="Manrope Light"/>
              </a:defRPr>
            </a:lvl5pPr>
            <a:lvl6pPr marL="2743200" lvl="5" indent="-292100" algn="ctr">
              <a:spcBef>
                <a:spcPts val="800"/>
              </a:spcBef>
              <a:spcAft>
                <a:spcPts val="0"/>
              </a:spcAft>
              <a:buSzPts val="1000"/>
              <a:buFont typeface="Manrope Light"/>
              <a:buChar char="■"/>
              <a:defRPr sz="1000">
                <a:latin typeface="Manrope Light"/>
                <a:ea typeface="Manrope Light"/>
                <a:cs typeface="Manrope Light"/>
                <a:sym typeface="Manrope Light"/>
              </a:defRPr>
            </a:lvl6pPr>
            <a:lvl7pPr marL="3200400" lvl="6" indent="-292100" algn="ctr">
              <a:spcBef>
                <a:spcPts val="800"/>
              </a:spcBef>
              <a:spcAft>
                <a:spcPts val="0"/>
              </a:spcAft>
              <a:buSzPts val="1000"/>
              <a:buFont typeface="Manrope Light"/>
              <a:buChar char="●"/>
              <a:defRPr sz="1000">
                <a:latin typeface="Manrope Light"/>
                <a:ea typeface="Manrope Light"/>
                <a:cs typeface="Manrope Light"/>
                <a:sym typeface="Manrope Light"/>
              </a:defRPr>
            </a:lvl7pPr>
            <a:lvl8pPr marL="3657600" lvl="7" indent="-292100" algn="ctr">
              <a:spcBef>
                <a:spcPts val="800"/>
              </a:spcBef>
              <a:spcAft>
                <a:spcPts val="0"/>
              </a:spcAft>
              <a:buSzPts val="1000"/>
              <a:buFont typeface="Manrope Light"/>
              <a:buChar char="○"/>
              <a:defRPr sz="1000">
                <a:latin typeface="Manrope Light"/>
                <a:ea typeface="Manrope Light"/>
                <a:cs typeface="Manrope Light"/>
                <a:sym typeface="Manrope Light"/>
              </a:defRPr>
            </a:lvl8pPr>
            <a:lvl9pPr marL="4114800" lvl="8" indent="-292100" algn="ctr">
              <a:spcBef>
                <a:spcPts val="800"/>
              </a:spcBef>
              <a:spcAft>
                <a:spcPts val="800"/>
              </a:spcAft>
              <a:buSzPts val="1000"/>
              <a:buFont typeface="Manrope Light"/>
              <a:buChar char="■"/>
              <a:defRPr sz="1000">
                <a:latin typeface="Manrope Light"/>
                <a:ea typeface="Manrope Light"/>
                <a:cs typeface="Manrope Light"/>
                <a:sym typeface="Manrope Light"/>
              </a:defRPr>
            </a:lvl9pPr>
          </a:lstStyle>
          <a:p>
            <a:endParaRPr/>
          </a:p>
        </p:txBody>
      </p:sp>
      <p:sp>
        <p:nvSpPr>
          <p:cNvPr id="105" name="Google Shape;105;p2"/>
          <p:cNvSpPr txBox="1">
            <a:spLocks noGrp="1"/>
          </p:cNvSpPr>
          <p:nvPr>
            <p:ph type="title" idx="3"/>
          </p:nvPr>
        </p:nvSpPr>
        <p:spPr>
          <a:xfrm rot="-555761">
            <a:off x="6594632" y="3130269"/>
            <a:ext cx="1047458" cy="301246"/>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1000"/>
              <a:buFont typeface="Manrope ExtraBold"/>
              <a:buNone/>
              <a:defRPr sz="1000" b="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a:endParaRPr/>
          </a:p>
        </p:txBody>
      </p:sp>
      <p:sp>
        <p:nvSpPr>
          <p:cNvPr id="106" name="Google Shape;106;p2"/>
          <p:cNvSpPr txBox="1">
            <a:spLocks noGrp="1"/>
          </p:cNvSpPr>
          <p:nvPr>
            <p:ph type="subTitle" idx="4"/>
          </p:nvPr>
        </p:nvSpPr>
        <p:spPr>
          <a:xfrm rot="-503039">
            <a:off x="2206578" y="1204399"/>
            <a:ext cx="2211838" cy="438184"/>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1300"/>
              <a:buFont typeface="Manrope"/>
              <a:buNone/>
              <a:defRPr sz="13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31196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1"/>
        </a:solidFill>
        <a:effectLst/>
      </p:bgPr>
    </p:bg>
    <p:spTree>
      <p:nvGrpSpPr>
        <p:cNvPr id="1" name="Shape 107"/>
        <p:cNvGrpSpPr/>
        <p:nvPr/>
      </p:nvGrpSpPr>
      <p:grpSpPr>
        <a:xfrm>
          <a:off x="0" y="0"/>
          <a:ext cx="0" cy="0"/>
          <a:chOff x="0" y="0"/>
          <a:chExt cx="0" cy="0"/>
        </a:xfrm>
      </p:grpSpPr>
      <p:sp>
        <p:nvSpPr>
          <p:cNvPr id="108" name="Google Shape;108;p3"/>
          <p:cNvSpPr/>
          <p:nvPr/>
        </p:nvSpPr>
        <p:spPr>
          <a:xfrm>
            <a:off x="0" y="0"/>
            <a:ext cx="9161700" cy="5143500"/>
          </a:xfrm>
          <a:prstGeom prst="snip1Rect">
            <a:avLst>
              <a:gd name="adj" fmla="val 2416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Manrope"/>
              <a:ea typeface="Manrope"/>
              <a:cs typeface="Manrope"/>
              <a:sym typeface="Manrope"/>
            </a:endParaRPr>
          </a:p>
        </p:txBody>
      </p:sp>
      <p:sp>
        <p:nvSpPr>
          <p:cNvPr id="109" name="Google Shape;109;p3"/>
          <p:cNvSpPr txBox="1">
            <a:spLocks noGrp="1"/>
          </p:cNvSpPr>
          <p:nvPr>
            <p:ph type="title"/>
          </p:nvPr>
        </p:nvSpPr>
        <p:spPr>
          <a:xfrm>
            <a:off x="460500" y="2025700"/>
            <a:ext cx="4703100" cy="1821300"/>
          </a:xfrm>
          <a:prstGeom prst="rect">
            <a:avLst/>
          </a:prstGeom>
        </p:spPr>
        <p:txBody>
          <a:bodyPr spcFirstLastPara="1" wrap="square" lIns="91425" tIns="91425" rIns="91425" bIns="0" anchor="b" anchorCtr="0">
            <a:noAutofit/>
          </a:bodyPr>
          <a:lstStyle>
            <a:lvl1pPr lvl="0">
              <a:spcBef>
                <a:spcPts val="0"/>
              </a:spcBef>
              <a:spcAft>
                <a:spcPts val="0"/>
              </a:spcAft>
              <a:buSzPts val="9600"/>
              <a:buNone/>
              <a:defRPr sz="96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3"/>
          <p:cNvSpPr txBox="1">
            <a:spLocks noGrp="1"/>
          </p:cNvSpPr>
          <p:nvPr>
            <p:ph type="body" idx="1"/>
          </p:nvPr>
        </p:nvSpPr>
        <p:spPr>
          <a:xfrm>
            <a:off x="460500" y="4085525"/>
            <a:ext cx="3501600" cy="598200"/>
          </a:xfrm>
          <a:prstGeom prst="rect">
            <a:avLst/>
          </a:prstGeom>
        </p:spPr>
        <p:txBody>
          <a:bodyPr spcFirstLastPara="1" wrap="square" lIns="91425" tIns="91425" rIns="91425" bIns="91425" anchor="b" anchorCtr="0">
            <a:noAutofit/>
          </a:bodyPr>
          <a:lstStyle>
            <a:lvl1pPr marL="457200" lvl="0" indent="-292100">
              <a:spcBef>
                <a:spcPts val="0"/>
              </a:spcBef>
              <a:spcAft>
                <a:spcPts val="0"/>
              </a:spcAft>
              <a:buSzPts val="1000"/>
              <a:buFont typeface="Manrope Medium"/>
              <a:buChar char="●"/>
              <a:defRPr sz="1000">
                <a:latin typeface="Manrope Medium"/>
                <a:ea typeface="Manrope Medium"/>
                <a:cs typeface="Manrope Medium"/>
                <a:sym typeface="Manrope Medium"/>
              </a:defRPr>
            </a:lvl1pPr>
            <a:lvl2pPr marL="914400" lvl="1" indent="-292100">
              <a:spcBef>
                <a:spcPts val="800"/>
              </a:spcBef>
              <a:spcAft>
                <a:spcPts val="0"/>
              </a:spcAft>
              <a:buSzPts val="1000"/>
              <a:buFont typeface="Manrope Medium"/>
              <a:buChar char="○"/>
              <a:defRPr sz="1000">
                <a:latin typeface="Manrope Medium"/>
                <a:ea typeface="Manrope Medium"/>
                <a:cs typeface="Manrope Medium"/>
                <a:sym typeface="Manrope Medium"/>
              </a:defRPr>
            </a:lvl2pPr>
            <a:lvl3pPr marL="1371600" lvl="2" indent="-292100">
              <a:spcBef>
                <a:spcPts val="800"/>
              </a:spcBef>
              <a:spcAft>
                <a:spcPts val="0"/>
              </a:spcAft>
              <a:buSzPts val="1000"/>
              <a:buFont typeface="Manrope Medium"/>
              <a:buChar char="■"/>
              <a:defRPr sz="1000">
                <a:latin typeface="Manrope Medium"/>
                <a:ea typeface="Manrope Medium"/>
                <a:cs typeface="Manrope Medium"/>
                <a:sym typeface="Manrope Medium"/>
              </a:defRPr>
            </a:lvl3pPr>
            <a:lvl4pPr marL="1828800" lvl="3" indent="-292100">
              <a:spcBef>
                <a:spcPts val="800"/>
              </a:spcBef>
              <a:spcAft>
                <a:spcPts val="0"/>
              </a:spcAft>
              <a:buSzPts val="1000"/>
              <a:buFont typeface="Manrope Medium"/>
              <a:buChar char="●"/>
              <a:defRPr sz="1000">
                <a:latin typeface="Manrope Medium"/>
                <a:ea typeface="Manrope Medium"/>
                <a:cs typeface="Manrope Medium"/>
                <a:sym typeface="Manrope Medium"/>
              </a:defRPr>
            </a:lvl4pPr>
            <a:lvl5pPr marL="2286000" lvl="4" indent="-292100">
              <a:spcBef>
                <a:spcPts val="800"/>
              </a:spcBef>
              <a:spcAft>
                <a:spcPts val="0"/>
              </a:spcAft>
              <a:buSzPts val="1000"/>
              <a:buFont typeface="Manrope Medium"/>
              <a:buChar char="○"/>
              <a:defRPr sz="1000">
                <a:latin typeface="Manrope Medium"/>
                <a:ea typeface="Manrope Medium"/>
                <a:cs typeface="Manrope Medium"/>
                <a:sym typeface="Manrope Medium"/>
              </a:defRPr>
            </a:lvl5pPr>
            <a:lvl6pPr marL="2743200" lvl="5" indent="-292100">
              <a:spcBef>
                <a:spcPts val="800"/>
              </a:spcBef>
              <a:spcAft>
                <a:spcPts val="0"/>
              </a:spcAft>
              <a:buSzPts val="1000"/>
              <a:buFont typeface="Manrope Medium"/>
              <a:buChar char="■"/>
              <a:defRPr sz="1000">
                <a:latin typeface="Manrope Medium"/>
                <a:ea typeface="Manrope Medium"/>
                <a:cs typeface="Manrope Medium"/>
                <a:sym typeface="Manrope Medium"/>
              </a:defRPr>
            </a:lvl6pPr>
            <a:lvl7pPr marL="3200400" lvl="6" indent="-292100">
              <a:spcBef>
                <a:spcPts val="800"/>
              </a:spcBef>
              <a:spcAft>
                <a:spcPts val="0"/>
              </a:spcAft>
              <a:buSzPts val="1000"/>
              <a:buFont typeface="Manrope Medium"/>
              <a:buChar char="●"/>
              <a:defRPr sz="1000">
                <a:latin typeface="Manrope Medium"/>
                <a:ea typeface="Manrope Medium"/>
                <a:cs typeface="Manrope Medium"/>
                <a:sym typeface="Manrope Medium"/>
              </a:defRPr>
            </a:lvl7pPr>
            <a:lvl8pPr marL="3657600" lvl="7" indent="-292100">
              <a:spcBef>
                <a:spcPts val="800"/>
              </a:spcBef>
              <a:spcAft>
                <a:spcPts val="0"/>
              </a:spcAft>
              <a:buSzPts val="1000"/>
              <a:buFont typeface="Manrope Medium"/>
              <a:buChar char="○"/>
              <a:defRPr sz="1000">
                <a:latin typeface="Manrope Medium"/>
                <a:ea typeface="Manrope Medium"/>
                <a:cs typeface="Manrope Medium"/>
                <a:sym typeface="Manrope Medium"/>
              </a:defRPr>
            </a:lvl8pPr>
            <a:lvl9pPr marL="4114800" lvl="8" indent="-2921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a:endParaRPr/>
          </a:p>
        </p:txBody>
      </p:sp>
      <p:sp>
        <p:nvSpPr>
          <p:cNvPr id="111" name="Google Shape;111;p3"/>
          <p:cNvSpPr/>
          <p:nvPr/>
        </p:nvSpPr>
        <p:spPr>
          <a:xfrm>
            <a:off x="7735575" y="-10150"/>
            <a:ext cx="1428750" cy="1320800"/>
          </a:xfrm>
          <a:custGeom>
            <a:avLst/>
            <a:gdLst/>
            <a:ahLst/>
            <a:cxnLst/>
            <a:rect l="l" t="t" r="r" b="b"/>
            <a:pathLst>
              <a:path w="57150" h="52832" extrusionOk="0">
                <a:moveTo>
                  <a:pt x="4572" y="0"/>
                </a:moveTo>
                <a:lnTo>
                  <a:pt x="0" y="51308"/>
                </a:lnTo>
                <a:lnTo>
                  <a:pt x="57150" y="52832"/>
                </a:lnTo>
                <a:lnTo>
                  <a:pt x="57150" y="47752"/>
                </a:lnTo>
                <a:lnTo>
                  <a:pt x="9144" y="0"/>
                </a:lnTo>
                <a:close/>
              </a:path>
            </a:pathLst>
          </a:custGeom>
          <a:solidFill>
            <a:schemeClr val="dk1"/>
          </a:solidFill>
          <a:ln>
            <a:noFill/>
          </a:ln>
        </p:spPr>
      </p:sp>
    </p:spTree>
    <p:extLst>
      <p:ext uri="{BB962C8B-B14F-4D97-AF65-F5344CB8AC3E}">
        <p14:creationId xmlns:p14="http://schemas.microsoft.com/office/powerpoint/2010/main" val="3780223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9" Type="http://schemas.openxmlformats.org/officeDocument/2006/relationships/slideLayout" Target="../slideLayouts/slideLayout46.xml"/><Relationship Id="rId21" Type="http://schemas.openxmlformats.org/officeDocument/2006/relationships/slideLayout" Target="../slideLayouts/slideLayout28.xml"/><Relationship Id="rId34" Type="http://schemas.openxmlformats.org/officeDocument/2006/relationships/slideLayout" Target="../slideLayouts/slideLayout41.xml"/><Relationship Id="rId42" Type="http://schemas.openxmlformats.org/officeDocument/2006/relationships/slideLayout" Target="../slideLayouts/slideLayout49.xml"/><Relationship Id="rId7" Type="http://schemas.openxmlformats.org/officeDocument/2006/relationships/slideLayout" Target="../slideLayouts/slideLayout1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41" Type="http://schemas.openxmlformats.org/officeDocument/2006/relationships/slideLayout" Target="../slideLayouts/slideLayout48.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37" Type="http://schemas.openxmlformats.org/officeDocument/2006/relationships/slideLayout" Target="../slideLayouts/slideLayout44.xml"/><Relationship Id="rId40" Type="http://schemas.openxmlformats.org/officeDocument/2006/relationships/slideLayout" Target="../slideLayouts/slideLayout47.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36" Type="http://schemas.openxmlformats.org/officeDocument/2006/relationships/slideLayout" Target="../slideLayouts/slideLayout43.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4"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slideLayout" Target="../slideLayouts/slideLayout42.xml"/><Relationship Id="rId43" Type="http://schemas.openxmlformats.org/officeDocument/2006/relationships/slideLayout" Target="../slideLayouts/slideLayout50.xml"/><Relationship Id="rId8" Type="http://schemas.openxmlformats.org/officeDocument/2006/relationships/slideLayout" Target="../slideLayouts/slideLayout15.xml"/><Relationship Id="rId3" Type="http://schemas.openxmlformats.org/officeDocument/2006/relationships/slideLayout" Target="../slideLayouts/slideLayout10.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3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1pPr>
            <a:lvl2pPr lvl="1"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2pPr>
            <a:lvl3pPr lvl="2"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3pPr>
            <a:lvl4pPr lvl="3"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4pPr>
            <a:lvl5pPr lvl="4"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5pPr>
            <a:lvl6pPr lvl="5"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6pPr>
            <a:lvl7pPr lvl="6"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7pPr>
            <a:lvl8pPr lvl="7"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8pPr>
            <a:lvl9pPr lvl="8" rtl="0">
              <a:spcBef>
                <a:spcPts val="0"/>
              </a:spcBef>
              <a:spcAft>
                <a:spcPts val="0"/>
              </a:spcAft>
              <a:buClr>
                <a:schemeClr val="dk1"/>
              </a:buClr>
              <a:buSzPts val="2800"/>
              <a:buFont typeface="Roboto Serif SemiBold"/>
              <a:buNone/>
              <a:defRPr sz="2800">
                <a:solidFill>
                  <a:schemeClr val="dk1"/>
                </a:solidFill>
                <a:latin typeface="Roboto Serif SemiBold"/>
                <a:ea typeface="Roboto Serif SemiBold"/>
                <a:cs typeface="Roboto Serif SemiBold"/>
                <a:sym typeface="Roboto Serif SemiBol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73" r:id="rId5"/>
    <p:sldLayoutId id="2147483674" r:id="rId6"/>
    <p:sldLayoutId id="214748368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28600" y="1452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lt1"/>
              </a:buClr>
              <a:buSzPts val="1200"/>
              <a:buFont typeface="Manrope"/>
              <a:buChar char="●"/>
              <a:defRPr sz="1200">
                <a:solidFill>
                  <a:schemeClr val="lt1"/>
                </a:solidFill>
                <a:latin typeface="Manrope"/>
                <a:ea typeface="Manrope"/>
                <a:cs typeface="Manrope"/>
                <a:sym typeface="Manrope"/>
              </a:defRPr>
            </a:lvl1pPr>
            <a:lvl2pPr marL="914400" lvl="1"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2pPr>
            <a:lvl3pPr marL="1371600" lvl="2"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3pPr>
            <a:lvl4pPr marL="1828800" lvl="3"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4pPr>
            <a:lvl5pPr marL="2286000" lvl="4"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5pPr>
            <a:lvl6pPr marL="2743200" lvl="5"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6pPr>
            <a:lvl7pPr marL="3200400" lvl="6"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7pPr>
            <a:lvl8pPr marL="3657600" lvl="7" indent="-304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8pPr>
            <a:lvl9pPr marL="4114800" lvl="8" indent="-304800">
              <a:lnSpc>
                <a:spcPct val="115000"/>
              </a:lnSpc>
              <a:spcBef>
                <a:spcPts val="800"/>
              </a:spcBef>
              <a:spcAft>
                <a:spcPts val="800"/>
              </a:spcAft>
              <a:buClr>
                <a:schemeClr val="lt1"/>
              </a:buClr>
              <a:buSzPts val="1200"/>
              <a:buFont typeface="Manrope"/>
              <a:buChar char="■"/>
              <a:defRPr sz="1200">
                <a:solidFill>
                  <a:schemeClr val="lt1"/>
                </a:solidFill>
                <a:latin typeface="Manrope"/>
                <a:ea typeface="Manrope"/>
                <a:cs typeface="Manrope"/>
                <a:sym typeface="Manrope"/>
              </a:defRPr>
            </a:lvl9pPr>
          </a:lstStyle>
          <a:p>
            <a:endParaRPr/>
          </a:p>
        </p:txBody>
      </p:sp>
      <p:sp>
        <p:nvSpPr>
          <p:cNvPr id="7" name="Google Shape;7;p1"/>
          <p:cNvSpPr txBox="1">
            <a:spLocks noGrp="1"/>
          </p:cNvSpPr>
          <p:nvPr>
            <p:ph type="title"/>
          </p:nvPr>
        </p:nvSpPr>
        <p:spPr>
          <a:xfrm>
            <a:off x="228600" y="369300"/>
            <a:ext cx="6480300" cy="587700"/>
          </a:xfrm>
          <a:prstGeom prst="rect">
            <a:avLst/>
          </a:prstGeom>
          <a:noFill/>
          <a:ln>
            <a:noFill/>
          </a:ln>
        </p:spPr>
        <p:txBody>
          <a:bodyPr spcFirstLastPara="1" wrap="square" lIns="91425" tIns="91425" rIns="91425" bIns="91425" anchor="t" anchorCtr="0">
            <a:spAutoFit/>
          </a:bodyPr>
          <a:lstStyle>
            <a:lvl1pPr lvl="0">
              <a:lnSpc>
                <a:spcPct val="90000"/>
              </a:lnSpc>
              <a:spcBef>
                <a:spcPts val="0"/>
              </a:spcBef>
              <a:spcAft>
                <a:spcPts val="0"/>
              </a:spcAft>
              <a:buClr>
                <a:schemeClr val="lt1"/>
              </a:buClr>
              <a:buSzPts val="3000"/>
              <a:buFont typeface="Arial"/>
              <a:buNone/>
              <a:defRPr sz="3000" b="1">
                <a:solidFill>
                  <a:schemeClr val="lt1"/>
                </a:solidFill>
                <a:latin typeface="Anton"/>
                <a:ea typeface="Anton"/>
                <a:cs typeface="Anton"/>
                <a:sym typeface="Anton"/>
              </a:defRPr>
            </a:lvl1pPr>
            <a:lvl2pPr lvl="1">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2pPr>
            <a:lvl3pPr lvl="2">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3pPr>
            <a:lvl4pPr lvl="3">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4pPr>
            <a:lvl5pPr lvl="4">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5pPr>
            <a:lvl6pPr lvl="5">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6pPr>
            <a:lvl7pPr lvl="6">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7pPr>
            <a:lvl8pPr lvl="7">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8pPr>
            <a:lvl9pPr lvl="8">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9pPr>
          </a:lstStyle>
          <a:p>
            <a:endParaRPr/>
          </a:p>
        </p:txBody>
      </p:sp>
    </p:spTree>
    <p:extLst>
      <p:ext uri="{BB962C8B-B14F-4D97-AF65-F5344CB8AC3E}">
        <p14:creationId xmlns:p14="http://schemas.microsoft.com/office/powerpoint/2010/main" val="301149618"/>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emf"/><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emf"/><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bin"/><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670222D-0EFA-CBFA-6EB2-38820922DC97}"/>
              </a:ext>
            </a:extLst>
          </p:cNvPr>
          <p:cNvPicPr>
            <a:picLocks noChangeAspect="1"/>
          </p:cNvPicPr>
          <p:nvPr/>
        </p:nvPicPr>
        <p:blipFill>
          <a:blip r:embed="rId2"/>
          <a:srcRect/>
          <a:stretch/>
        </p:blipFill>
        <p:spPr>
          <a:xfrm>
            <a:off x="5484525" y="1502816"/>
            <a:ext cx="1185624" cy="1111092"/>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83BA529D-C12D-851D-7CA1-2D17BC763BDD}"/>
              </a:ext>
            </a:extLst>
          </p:cNvPr>
          <p:cNvSpPr>
            <a:spLocks noGrp="1"/>
          </p:cNvSpPr>
          <p:nvPr>
            <p:ph type="title"/>
          </p:nvPr>
        </p:nvSpPr>
        <p:spPr>
          <a:xfrm>
            <a:off x="2220055" y="483918"/>
            <a:ext cx="4916726" cy="537864"/>
          </a:xfrm>
        </p:spPr>
        <p:txBody>
          <a:bodyPr/>
          <a:lstStyle/>
          <a:p>
            <a:pPr algn="ctr"/>
            <a:r>
              <a:rPr lang="en-US" sz="3200" dirty="0">
                <a:solidFill>
                  <a:srgbClr val="002060"/>
                </a:solidFill>
                <a:latin typeface="Sitka Text"/>
              </a:rPr>
              <a:t>BAN-OOO1 Presentation</a:t>
            </a:r>
            <a:endParaRPr lang="en-US" dirty="0">
              <a:solidFill>
                <a:srgbClr val="002060"/>
              </a:solidFill>
              <a:latin typeface="Sitka Text"/>
            </a:endParaRPr>
          </a:p>
        </p:txBody>
      </p:sp>
      <p:pic>
        <p:nvPicPr>
          <p:cNvPr id="7" name="Picture 6" descr="A red and white logo&#10;&#10;AI-generated content may be incorrect.">
            <a:extLst>
              <a:ext uri="{FF2B5EF4-FFF2-40B4-BE49-F238E27FC236}">
                <a16:creationId xmlns:a16="http://schemas.microsoft.com/office/drawing/2014/main" id="{1529250D-80C1-1102-87D8-912E067A9F2D}"/>
              </a:ext>
            </a:extLst>
          </p:cNvPr>
          <p:cNvPicPr>
            <a:picLocks noChangeAspect="1"/>
          </p:cNvPicPr>
          <p:nvPr/>
        </p:nvPicPr>
        <p:blipFill>
          <a:blip r:embed="rId3"/>
          <a:stretch>
            <a:fillRect/>
          </a:stretch>
        </p:blipFill>
        <p:spPr>
          <a:xfrm>
            <a:off x="720000" y="204291"/>
            <a:ext cx="493666" cy="787312"/>
          </a:xfrm>
          <a:prstGeom prst="rect">
            <a:avLst/>
          </a:prstGeom>
        </p:spPr>
      </p:pic>
      <p:pic>
        <p:nvPicPr>
          <p:cNvPr id="5" name="Picture 4">
            <a:extLst>
              <a:ext uri="{FF2B5EF4-FFF2-40B4-BE49-F238E27FC236}">
                <a16:creationId xmlns:a16="http://schemas.microsoft.com/office/drawing/2014/main" id="{92D1346B-97B1-45AE-E658-247D0C9C1BB3}"/>
              </a:ext>
            </a:extLst>
          </p:cNvPr>
          <p:cNvPicPr>
            <a:picLocks noChangeAspect="1"/>
          </p:cNvPicPr>
          <p:nvPr/>
        </p:nvPicPr>
        <p:blipFill>
          <a:blip r:embed="rId4"/>
          <a:stretch>
            <a:fillRect/>
          </a:stretch>
        </p:blipFill>
        <p:spPr>
          <a:xfrm>
            <a:off x="8143170" y="204291"/>
            <a:ext cx="813857" cy="817491"/>
          </a:xfrm>
          <a:prstGeom prst="rect">
            <a:avLst/>
          </a:prstGeom>
        </p:spPr>
      </p:pic>
      <p:sp>
        <p:nvSpPr>
          <p:cNvPr id="10" name="Title 1">
            <a:extLst>
              <a:ext uri="{FF2B5EF4-FFF2-40B4-BE49-F238E27FC236}">
                <a16:creationId xmlns:a16="http://schemas.microsoft.com/office/drawing/2014/main" id="{EF19DC72-3845-CA81-58F0-DD2852B8BB02}"/>
              </a:ext>
            </a:extLst>
          </p:cNvPr>
          <p:cNvSpPr txBox="1">
            <a:spLocks/>
          </p:cNvSpPr>
          <p:nvPr/>
        </p:nvSpPr>
        <p:spPr>
          <a:xfrm>
            <a:off x="2992069" y="978517"/>
            <a:ext cx="3159862" cy="5378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Serif SemiBold"/>
              <a:buNone/>
              <a:defRPr sz="4000" b="0" i="0" u="none" strike="noStrike" cap="none">
                <a:solidFill>
                  <a:schemeClr val="dk1"/>
                </a:solidFill>
                <a:latin typeface="Roboto Serif SemiBold"/>
                <a:ea typeface="Roboto Serif SemiBold"/>
                <a:cs typeface="Roboto Serif SemiBold"/>
                <a:sym typeface="Roboto Serif SemiBold"/>
              </a:defRPr>
            </a:lvl1pPr>
            <a:lvl2pPr marR="0" lvl="1"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2pPr>
            <a:lvl3pPr marR="0" lvl="2"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3pPr>
            <a:lvl4pPr marR="0" lvl="3"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4pPr>
            <a:lvl5pPr marR="0" lvl="4"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5pPr>
            <a:lvl6pPr marR="0" lvl="5"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6pPr>
            <a:lvl7pPr marR="0" lvl="6"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7pPr>
            <a:lvl8pPr marR="0" lvl="7"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8pPr>
            <a:lvl9pPr marR="0" lvl="8" algn="l" rtl="0">
              <a:lnSpc>
                <a:spcPct val="100000"/>
              </a:lnSpc>
              <a:spcBef>
                <a:spcPts val="0"/>
              </a:spcBef>
              <a:spcAft>
                <a:spcPts val="0"/>
              </a:spcAft>
              <a:buClr>
                <a:schemeClr val="dk1"/>
              </a:buClr>
              <a:buSzPts val="2800"/>
              <a:buFont typeface="Roboto Serif SemiBold"/>
              <a:buNone/>
              <a:defRPr sz="2800" b="0" i="0" u="none" strike="noStrike" cap="none">
                <a:solidFill>
                  <a:schemeClr val="dk1"/>
                </a:solidFill>
                <a:latin typeface="Roboto Serif SemiBold"/>
                <a:ea typeface="Roboto Serif SemiBold"/>
                <a:cs typeface="Roboto Serif SemiBold"/>
                <a:sym typeface="Roboto Serif SemiBold"/>
              </a:defRPr>
            </a:lvl9pPr>
          </a:lstStyle>
          <a:p>
            <a:pPr algn="ctr"/>
            <a:r>
              <a:rPr lang="en-US" sz="2800" dirty="0">
                <a:solidFill>
                  <a:srgbClr val="002060"/>
                </a:solidFill>
                <a:latin typeface="Sitka Text"/>
              </a:rPr>
              <a:t>Group - D (Sec-B) </a:t>
            </a:r>
          </a:p>
        </p:txBody>
      </p:sp>
      <p:pic>
        <p:nvPicPr>
          <p:cNvPr id="14" name="Picture 13">
            <a:extLst>
              <a:ext uri="{FF2B5EF4-FFF2-40B4-BE49-F238E27FC236}">
                <a16:creationId xmlns:a16="http://schemas.microsoft.com/office/drawing/2014/main" id="{27B11414-2E1F-60F0-14D6-6920BA573098}"/>
              </a:ext>
            </a:extLst>
          </p:cNvPr>
          <p:cNvPicPr>
            <a:picLocks noChangeAspect="1"/>
          </p:cNvPicPr>
          <p:nvPr/>
        </p:nvPicPr>
        <p:blipFill>
          <a:blip r:embed="rId5"/>
          <a:srcRect/>
          <a:stretch/>
        </p:blipFill>
        <p:spPr>
          <a:xfrm>
            <a:off x="823431" y="1407558"/>
            <a:ext cx="1119734" cy="1215650"/>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CB896A7E-592E-71F4-0B7E-86599EA254B3}"/>
              </a:ext>
            </a:extLst>
          </p:cNvPr>
          <p:cNvPicPr>
            <a:picLocks noChangeAspect="1"/>
          </p:cNvPicPr>
          <p:nvPr/>
        </p:nvPicPr>
        <p:blipFill>
          <a:blip r:embed="rId6"/>
          <a:stretch>
            <a:fillRect/>
          </a:stretch>
        </p:blipFill>
        <p:spPr>
          <a:xfrm>
            <a:off x="782867" y="3197782"/>
            <a:ext cx="989998" cy="1034110"/>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ED04F9E9-558C-7801-1136-450B22F20B33}"/>
              </a:ext>
            </a:extLst>
          </p:cNvPr>
          <p:cNvPicPr>
            <a:picLocks noChangeAspect="1"/>
          </p:cNvPicPr>
          <p:nvPr/>
        </p:nvPicPr>
        <p:blipFill>
          <a:blip r:embed="rId7"/>
          <a:srcRect/>
          <a:stretch/>
        </p:blipFill>
        <p:spPr>
          <a:xfrm>
            <a:off x="2323849" y="1411240"/>
            <a:ext cx="1119734" cy="1160510"/>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8AA9AB38-5915-AFCD-7887-AD7D5AD5239B}"/>
              </a:ext>
            </a:extLst>
          </p:cNvPr>
          <p:cNvPicPr>
            <a:picLocks noChangeAspect="1"/>
          </p:cNvPicPr>
          <p:nvPr/>
        </p:nvPicPr>
        <p:blipFill>
          <a:blip r:embed="rId8"/>
          <a:srcRect/>
          <a:stretch/>
        </p:blipFill>
        <p:spPr>
          <a:xfrm>
            <a:off x="4007124" y="1414223"/>
            <a:ext cx="1068780" cy="1160510"/>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8">
            <a:extLst>
              <a:ext uri="{FF2B5EF4-FFF2-40B4-BE49-F238E27FC236}">
                <a16:creationId xmlns:a16="http://schemas.microsoft.com/office/drawing/2014/main" id="{03B64C2E-A5D5-A9B1-2F3D-4D66D041752E}"/>
              </a:ext>
            </a:extLst>
          </p:cNvPr>
          <p:cNvPicPr>
            <a:picLocks noChangeAspect="1"/>
          </p:cNvPicPr>
          <p:nvPr/>
        </p:nvPicPr>
        <p:blipFill>
          <a:blip r:embed="rId9"/>
          <a:srcRect/>
          <a:stretch/>
        </p:blipFill>
        <p:spPr>
          <a:xfrm>
            <a:off x="7172314" y="1524719"/>
            <a:ext cx="1185624" cy="1111092"/>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0303D039-E524-2FE5-AF25-D699F291738D}"/>
              </a:ext>
            </a:extLst>
          </p:cNvPr>
          <p:cNvPicPr>
            <a:picLocks noChangeAspect="1"/>
          </p:cNvPicPr>
          <p:nvPr/>
        </p:nvPicPr>
        <p:blipFill>
          <a:blip r:embed="rId10"/>
          <a:srcRect/>
          <a:stretch/>
        </p:blipFill>
        <p:spPr>
          <a:xfrm>
            <a:off x="2242510" y="3207458"/>
            <a:ext cx="998764" cy="1058482"/>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20">
            <a:extLst>
              <a:ext uri="{FF2B5EF4-FFF2-40B4-BE49-F238E27FC236}">
                <a16:creationId xmlns:a16="http://schemas.microsoft.com/office/drawing/2014/main" id="{4E65F0B8-38BA-D1BA-2C28-62CF15BA7100}"/>
              </a:ext>
            </a:extLst>
          </p:cNvPr>
          <p:cNvPicPr>
            <a:picLocks noChangeAspect="1"/>
          </p:cNvPicPr>
          <p:nvPr/>
        </p:nvPicPr>
        <p:blipFill>
          <a:blip r:embed="rId11"/>
          <a:srcRect/>
          <a:stretch/>
        </p:blipFill>
        <p:spPr>
          <a:xfrm>
            <a:off x="3874663" y="3207458"/>
            <a:ext cx="1114347" cy="1034110"/>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6CC18F3E-D318-C539-5716-0B696BBF4A6E}"/>
              </a:ext>
            </a:extLst>
          </p:cNvPr>
          <p:cNvPicPr>
            <a:picLocks noChangeAspect="1"/>
          </p:cNvPicPr>
          <p:nvPr/>
        </p:nvPicPr>
        <p:blipFill>
          <a:blip r:embed="rId12"/>
          <a:srcRect/>
          <a:stretch/>
        </p:blipFill>
        <p:spPr>
          <a:xfrm>
            <a:off x="5503150" y="3161932"/>
            <a:ext cx="1042957" cy="1105809"/>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a:extLst>
              <a:ext uri="{FF2B5EF4-FFF2-40B4-BE49-F238E27FC236}">
                <a16:creationId xmlns:a16="http://schemas.microsoft.com/office/drawing/2014/main" id="{82BAEF9D-518D-9DAF-CDDC-AA242BA5AC4D}"/>
              </a:ext>
            </a:extLst>
          </p:cNvPr>
          <p:cNvPicPr>
            <a:picLocks noChangeAspect="1"/>
          </p:cNvPicPr>
          <p:nvPr/>
        </p:nvPicPr>
        <p:blipFill>
          <a:blip r:embed="rId13"/>
          <a:srcRect/>
          <a:stretch/>
        </p:blipFill>
        <p:spPr>
          <a:xfrm>
            <a:off x="7141791" y="3200997"/>
            <a:ext cx="1141637" cy="1047031"/>
          </a:xfrm>
          <a:prstGeom prst="ellipse">
            <a:avLst/>
          </a:prstGeom>
          <a:ln w="63500" cap="rnd">
            <a:solidFill>
              <a:schemeClr val="bg1">
                <a:lumMod val="9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4" name="Rectangle 23">
            <a:extLst>
              <a:ext uri="{FF2B5EF4-FFF2-40B4-BE49-F238E27FC236}">
                <a16:creationId xmlns:a16="http://schemas.microsoft.com/office/drawing/2014/main" id="{AB91AA11-88FF-FE84-E816-6AFD94439212}"/>
              </a:ext>
            </a:extLst>
          </p:cNvPr>
          <p:cNvSpPr/>
          <p:nvPr/>
        </p:nvSpPr>
        <p:spPr>
          <a:xfrm>
            <a:off x="719999" y="2571750"/>
            <a:ext cx="1259652"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0" i="0" u="none" strike="noStrike" baseline="0" dirty="0">
                <a:solidFill>
                  <a:srgbClr val="000000"/>
                </a:solidFill>
                <a:latin typeface="Bahnschrift SemiBold Condensed" panose="020B0502040204020203" pitchFamily="34" charset="0"/>
              </a:rPr>
              <a:t>সাদিয়া আক্তার মুনিয়া</a:t>
            </a:r>
            <a:r>
              <a:rPr lang="en-US" sz="1000" b="0" i="0" u="none" strike="noStrike" baseline="0" dirty="0">
                <a:solidFill>
                  <a:srgbClr val="FF0000"/>
                </a:solidFill>
                <a:latin typeface="Bahnschrift SemiBold Condensed" panose="020B0502040204020203" pitchFamily="34" charset="0"/>
              </a:rPr>
              <a:t>*</a:t>
            </a:r>
          </a:p>
          <a:p>
            <a:pPr algn="ctr"/>
            <a:endParaRPr lang="as-IN" sz="900" b="0" i="0" u="none" strike="noStrike" baseline="0" dirty="0">
              <a:solidFill>
                <a:srgbClr val="FF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৯</a:t>
            </a:r>
            <a:endParaRPr lang="en-US" sz="700" dirty="0">
              <a:latin typeface="Bahnschrift SemiBold Condensed" panose="020B0502040204020203" pitchFamily="34" charset="0"/>
            </a:endParaRPr>
          </a:p>
        </p:txBody>
      </p:sp>
      <p:sp>
        <p:nvSpPr>
          <p:cNvPr id="25" name="Rectangle 24">
            <a:extLst>
              <a:ext uri="{FF2B5EF4-FFF2-40B4-BE49-F238E27FC236}">
                <a16:creationId xmlns:a16="http://schemas.microsoft.com/office/drawing/2014/main" id="{4B8EB1A0-3A2F-EDB9-B549-C0EB5C0B09E2}"/>
              </a:ext>
            </a:extLst>
          </p:cNvPr>
          <p:cNvSpPr/>
          <p:nvPr/>
        </p:nvSpPr>
        <p:spPr>
          <a:xfrm>
            <a:off x="2178619" y="2571749"/>
            <a:ext cx="1187177"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তানভীর রানা আকাশ</a:t>
            </a:r>
            <a:r>
              <a:rPr lang="as-IN" sz="900" b="0" i="0" u="none" strike="noStrike" baseline="0" dirty="0">
                <a:solidFill>
                  <a:srgbClr val="000000"/>
                </a:solidFill>
                <a:latin typeface="Bahnschrift SemiBold Condensed" panose="020B0502040204020203" pitchFamily="34" charset="0"/>
              </a:rPr>
              <a:t> </a:t>
            </a:r>
            <a:endParaRPr lang="en-US" sz="900" b="0" i="0" u="none" strike="noStrike" baseline="0" dirty="0">
              <a:solidFill>
                <a:srgbClr val="000000"/>
              </a:solidFill>
              <a:latin typeface="Bahnschrift SemiBold Condensed" panose="020B0502040204020203" pitchFamily="34" charset="0"/>
            </a:endParaRPr>
          </a:p>
          <a:p>
            <a:pPr algn="ctr"/>
            <a:endParaRPr lang="as-IN"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১</a:t>
            </a:r>
            <a:endParaRPr lang="en-US" sz="700" dirty="0">
              <a:latin typeface="Bahnschrift SemiBold Condensed" panose="020B0502040204020203" pitchFamily="34" charset="0"/>
            </a:endParaRPr>
          </a:p>
        </p:txBody>
      </p:sp>
      <p:sp>
        <p:nvSpPr>
          <p:cNvPr id="26" name="Rectangle 25">
            <a:extLst>
              <a:ext uri="{FF2B5EF4-FFF2-40B4-BE49-F238E27FC236}">
                <a16:creationId xmlns:a16="http://schemas.microsoft.com/office/drawing/2014/main" id="{B59218AA-A01B-C988-4AE9-BEEE827C77E4}"/>
              </a:ext>
            </a:extLst>
          </p:cNvPr>
          <p:cNvSpPr/>
          <p:nvPr/>
        </p:nvSpPr>
        <p:spPr>
          <a:xfrm>
            <a:off x="3771549" y="2571747"/>
            <a:ext cx="1187177"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ইয়াসির আরাফাত</a:t>
            </a:r>
          </a:p>
          <a:p>
            <a:pPr algn="ctr"/>
            <a:r>
              <a:rPr lang="as-IN" sz="900" b="0" i="0" u="none" strike="noStrike" baseline="0" dirty="0">
                <a:solidFill>
                  <a:srgbClr val="000000"/>
                </a:solidFill>
                <a:latin typeface="Bahnschrift SemiBold Condensed" panose="020B0502040204020203" pitchFamily="34" charset="0"/>
              </a:rPr>
              <a:t> </a:t>
            </a: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২</a:t>
            </a:r>
            <a:endParaRPr lang="en-US" sz="700" dirty="0">
              <a:latin typeface="Bahnschrift SemiBold Condensed" panose="020B0502040204020203" pitchFamily="34" charset="0"/>
            </a:endParaRPr>
          </a:p>
        </p:txBody>
      </p:sp>
      <p:sp>
        <p:nvSpPr>
          <p:cNvPr id="27" name="Rectangle 26">
            <a:extLst>
              <a:ext uri="{FF2B5EF4-FFF2-40B4-BE49-F238E27FC236}">
                <a16:creationId xmlns:a16="http://schemas.microsoft.com/office/drawing/2014/main" id="{2C19BD55-6219-9A20-2E2A-23D63A860ECD}"/>
              </a:ext>
            </a:extLst>
          </p:cNvPr>
          <p:cNvSpPr/>
          <p:nvPr/>
        </p:nvSpPr>
        <p:spPr>
          <a:xfrm>
            <a:off x="5257800" y="2571746"/>
            <a:ext cx="1615440"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মোসাঃ ফাহমিদা বিনতে কাদির</a:t>
            </a:r>
          </a:p>
          <a:p>
            <a:pPr algn="ctr"/>
            <a:endParaRPr lang="as-IN"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৩</a:t>
            </a:r>
            <a:r>
              <a:rPr lang="as-IN" sz="900" b="0" i="0" u="none" strike="noStrike" baseline="0" dirty="0">
                <a:solidFill>
                  <a:srgbClr val="000000"/>
                </a:solidFill>
                <a:latin typeface="Bahnschrift SemiBold Condensed" panose="020B0502040204020203" pitchFamily="34" charset="0"/>
              </a:rPr>
              <a:t> </a:t>
            </a:r>
            <a:endParaRPr lang="en-US" sz="700" dirty="0">
              <a:latin typeface="Bahnschrift SemiBold Condensed" panose="020B0502040204020203" pitchFamily="34" charset="0"/>
            </a:endParaRPr>
          </a:p>
        </p:txBody>
      </p:sp>
      <p:sp>
        <p:nvSpPr>
          <p:cNvPr id="28" name="Rectangle 27">
            <a:extLst>
              <a:ext uri="{FF2B5EF4-FFF2-40B4-BE49-F238E27FC236}">
                <a16:creationId xmlns:a16="http://schemas.microsoft.com/office/drawing/2014/main" id="{9D0FDDFC-6BA7-EC59-A7EC-93F002F21768}"/>
              </a:ext>
            </a:extLst>
          </p:cNvPr>
          <p:cNvSpPr/>
          <p:nvPr/>
        </p:nvSpPr>
        <p:spPr>
          <a:xfrm>
            <a:off x="7104718" y="2571748"/>
            <a:ext cx="1319283"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as-IN" sz="900" b="0" i="0" u="none" strike="noStrike" baseline="0" dirty="0">
                <a:solidFill>
                  <a:srgbClr val="000000"/>
                </a:solidFill>
                <a:latin typeface="Bahnschrift SemiBold Condensed" panose="020B0502040204020203" pitchFamily="34" charset="0"/>
              </a:rPr>
              <a:t> </a:t>
            </a:r>
            <a:r>
              <a:rPr lang="en-US" sz="900" dirty="0">
                <a:solidFill>
                  <a:srgbClr val="000000"/>
                </a:solidFill>
                <a:latin typeface="Bahnschrift SemiBold Condensed" panose="020B0502040204020203" pitchFamily="34" charset="0"/>
              </a:rPr>
              <a:t>মোছাঃ নিশাত </a:t>
            </a:r>
            <a:r>
              <a:rPr lang="en-US" sz="900" dirty="0" err="1">
                <a:solidFill>
                  <a:srgbClr val="000000"/>
                </a:solidFill>
                <a:latin typeface="Bahnschrift SemiBold Condensed" panose="020B0502040204020203" pitchFamily="34" charset="0"/>
              </a:rPr>
              <a:t>তাসনিম</a:t>
            </a:r>
            <a:endParaRPr lang="en-US" sz="900" dirty="0">
              <a:solidFill>
                <a:srgbClr val="000000"/>
              </a:solidFill>
              <a:latin typeface="Bahnschrift SemiBold Condensed" panose="020B0502040204020203" pitchFamily="34" charset="0"/>
            </a:endParaRPr>
          </a:p>
          <a:p>
            <a:endParaRPr lang="as-IN" sz="900" b="0" i="0" u="none" strike="noStrike" baseline="0" dirty="0">
              <a:solidFill>
                <a:srgbClr val="000000"/>
              </a:solidFill>
              <a:latin typeface="Bahnschrift SemiBold Condensed" panose="020B0502040204020203" pitchFamily="34" charset="0"/>
            </a:endParaRPr>
          </a:p>
          <a:p>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২৪১৩১১০৪৭ </a:t>
            </a:r>
            <a:endParaRPr lang="en-US" sz="700" dirty="0">
              <a:latin typeface="Bahnschrift SemiBold Condensed" panose="020B0502040204020203" pitchFamily="34" charset="0"/>
            </a:endParaRPr>
          </a:p>
        </p:txBody>
      </p:sp>
      <p:sp>
        <p:nvSpPr>
          <p:cNvPr id="29" name="Rectangle 28">
            <a:extLst>
              <a:ext uri="{FF2B5EF4-FFF2-40B4-BE49-F238E27FC236}">
                <a16:creationId xmlns:a16="http://schemas.microsoft.com/office/drawing/2014/main" id="{3277695F-0AE6-5F0B-1801-E33D6F95A8AA}"/>
              </a:ext>
            </a:extLst>
          </p:cNvPr>
          <p:cNvSpPr/>
          <p:nvPr/>
        </p:nvSpPr>
        <p:spPr>
          <a:xfrm>
            <a:off x="719999" y="4228187"/>
            <a:ext cx="1187177"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s-IN" sz="900" b="0" i="0" u="none" strike="noStrike" baseline="0" dirty="0">
                <a:solidFill>
                  <a:srgbClr val="000000"/>
                </a:solidFill>
                <a:latin typeface="Bahnschrift SemiBold Condensed" panose="020B0502040204020203" pitchFamily="34" charset="0"/>
              </a:rPr>
              <a:t>আব্দুল্লাহ আল সাইফ</a:t>
            </a:r>
            <a:endParaRPr lang="en-US"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 </a:t>
            </a: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২৪১৩১১০৪৭ </a:t>
            </a:r>
            <a:endParaRPr lang="en-US" sz="700" dirty="0">
              <a:latin typeface="Bahnschrift SemiBold Condensed" panose="020B0502040204020203" pitchFamily="34" charset="0"/>
            </a:endParaRPr>
          </a:p>
        </p:txBody>
      </p:sp>
      <p:sp>
        <p:nvSpPr>
          <p:cNvPr id="30" name="Rectangle 29">
            <a:extLst>
              <a:ext uri="{FF2B5EF4-FFF2-40B4-BE49-F238E27FC236}">
                <a16:creationId xmlns:a16="http://schemas.microsoft.com/office/drawing/2014/main" id="{DEAA0803-E2CC-F841-CB00-99BB5C429FBB}"/>
              </a:ext>
            </a:extLst>
          </p:cNvPr>
          <p:cNvSpPr/>
          <p:nvPr/>
        </p:nvSpPr>
        <p:spPr>
          <a:xfrm>
            <a:off x="2178618" y="4228187"/>
            <a:ext cx="1246198"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0" i="0" u="none" strike="noStrike" baseline="0" dirty="0">
                <a:solidFill>
                  <a:srgbClr val="000000"/>
                </a:solidFill>
                <a:latin typeface="Bahnschrift SemiBold Condensed" panose="020B0502040204020203" pitchFamily="34" charset="0"/>
              </a:rPr>
              <a:t>মোঃ ফারদিন রহমান</a:t>
            </a:r>
          </a:p>
          <a:p>
            <a:pPr algn="ctr"/>
            <a:endParaRPr lang="en-US" sz="900" b="0" i="0" u="none" strike="noStrike" baseline="0" dirty="0">
              <a:solidFill>
                <a:srgbClr val="000000"/>
              </a:solidFill>
              <a:latin typeface="Bahnschrift SemiBold Condensed" panose="020B0502040204020203" pitchFamily="34" charset="0"/>
            </a:endParaRPr>
          </a:p>
          <a:p>
            <a:pPr algn="ctr"/>
            <a:r>
              <a:rPr lang="en-US" sz="900" b="0" i="0" u="none" strike="noStrike" baseline="0" dirty="0">
                <a:solidFill>
                  <a:srgbClr val="000000"/>
                </a:solidFill>
                <a:latin typeface="Bahnschrift SemiBold Condensed" panose="020B0502040204020203" pitchFamily="34" charset="0"/>
              </a:rPr>
              <a:t> </a:t>
            </a: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২৪১৩১১০৪</a:t>
            </a:r>
            <a:r>
              <a:rPr lang="en-US" sz="900" b="0" i="0" u="none" strike="noStrike" baseline="0" dirty="0">
                <a:solidFill>
                  <a:srgbClr val="000000"/>
                </a:solidFill>
                <a:latin typeface="Bahnschrift SemiBold Condensed" panose="020B0502040204020203" pitchFamily="34" charset="0"/>
              </a:rPr>
              <a:t>৮</a:t>
            </a:r>
            <a:endParaRPr lang="en-US" sz="700" dirty="0">
              <a:latin typeface="Bahnschrift SemiBold Condensed" panose="020B0502040204020203" pitchFamily="34" charset="0"/>
            </a:endParaRPr>
          </a:p>
        </p:txBody>
      </p:sp>
      <p:sp>
        <p:nvSpPr>
          <p:cNvPr id="31" name="Rectangle 30">
            <a:extLst>
              <a:ext uri="{FF2B5EF4-FFF2-40B4-BE49-F238E27FC236}">
                <a16:creationId xmlns:a16="http://schemas.microsoft.com/office/drawing/2014/main" id="{73C06458-BD47-2318-6B46-196DEBD17A30}"/>
              </a:ext>
            </a:extLst>
          </p:cNvPr>
          <p:cNvSpPr/>
          <p:nvPr/>
        </p:nvSpPr>
        <p:spPr>
          <a:xfrm>
            <a:off x="3696258" y="4228187"/>
            <a:ext cx="1492881"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latin typeface="Bahnschrift SemiBold Condensed" panose="020B0502040204020203" pitchFamily="34" charset="0"/>
              </a:rPr>
              <a:t>মোসাঃ সোনিয়া </a:t>
            </a:r>
            <a:r>
              <a:rPr lang="en-US" sz="1000" b="0" i="0" u="none" strike="noStrike" baseline="0" dirty="0">
                <a:solidFill>
                  <a:srgbClr val="000000"/>
                </a:solidFill>
                <a:latin typeface="Bahnschrift SemiBold Condensed" panose="020B0502040204020203" pitchFamily="34" charset="0"/>
              </a:rPr>
              <a:t>আক্তার</a:t>
            </a:r>
          </a:p>
          <a:p>
            <a:pPr algn="ctr"/>
            <a:endParaRPr lang="en-US"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a:t>
            </a:r>
            <a:r>
              <a:rPr lang="en-US" sz="900" dirty="0">
                <a:solidFill>
                  <a:srgbClr val="000000"/>
                </a:solidFill>
                <a:latin typeface="Bahnschrift SemiBold Condensed" panose="020B0502040204020203" pitchFamily="34" charset="0"/>
              </a:rPr>
              <a:t>৫০</a:t>
            </a:r>
            <a:r>
              <a:rPr lang="as-IN" sz="900" b="0" i="0" u="none" strike="noStrike" baseline="0" dirty="0">
                <a:solidFill>
                  <a:srgbClr val="000000"/>
                </a:solidFill>
                <a:latin typeface="Bahnschrift SemiBold Condensed" panose="020B0502040204020203" pitchFamily="34" charset="0"/>
              </a:rPr>
              <a:t> </a:t>
            </a:r>
            <a:endParaRPr lang="en-US" sz="700" dirty="0">
              <a:latin typeface="Bahnschrift SemiBold Condensed" panose="020B0502040204020203" pitchFamily="34" charset="0"/>
            </a:endParaRPr>
          </a:p>
        </p:txBody>
      </p:sp>
      <p:sp>
        <p:nvSpPr>
          <p:cNvPr id="32" name="Rectangle 31">
            <a:extLst>
              <a:ext uri="{FF2B5EF4-FFF2-40B4-BE49-F238E27FC236}">
                <a16:creationId xmlns:a16="http://schemas.microsoft.com/office/drawing/2014/main" id="{EF80C4EF-EDBF-D971-059E-EECA7E128734}"/>
              </a:ext>
            </a:extLst>
          </p:cNvPr>
          <p:cNvSpPr/>
          <p:nvPr/>
        </p:nvSpPr>
        <p:spPr>
          <a:xfrm>
            <a:off x="5445339" y="4232629"/>
            <a:ext cx="1187177"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আব্দুল্লাহ আতিফ </a:t>
            </a:r>
            <a:r>
              <a:rPr lang="as-IN" sz="900" b="0" i="0" u="none" strike="noStrike" baseline="0" dirty="0">
                <a:solidFill>
                  <a:srgbClr val="000000"/>
                </a:solidFill>
                <a:latin typeface="Bahnschrift SemiBold Condensed" panose="020B0502040204020203" pitchFamily="34" charset="0"/>
              </a:rPr>
              <a:t> </a:t>
            </a: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a:t>
            </a:r>
            <a:r>
              <a:rPr lang="en-US" sz="900" b="0" i="0" u="none" strike="noStrike" baseline="0" dirty="0">
                <a:solidFill>
                  <a:srgbClr val="000000"/>
                </a:solidFill>
                <a:latin typeface="Bahnschrift SemiBold Condensed" panose="020B0502040204020203" pitchFamily="34" charset="0"/>
              </a:rPr>
              <a:t>৫১</a:t>
            </a:r>
            <a:r>
              <a:rPr lang="as-IN" sz="900" b="0" i="0" u="none" strike="noStrike" baseline="0" dirty="0">
                <a:solidFill>
                  <a:srgbClr val="000000"/>
                </a:solidFill>
                <a:latin typeface="Bahnschrift SemiBold Condensed" panose="020B0502040204020203" pitchFamily="34" charset="0"/>
              </a:rPr>
              <a:t> </a:t>
            </a:r>
            <a:endParaRPr lang="en-US" sz="700" dirty="0">
              <a:latin typeface="Bahnschrift SemiBold Condensed" panose="020B0502040204020203" pitchFamily="34" charset="0"/>
            </a:endParaRPr>
          </a:p>
        </p:txBody>
      </p:sp>
      <p:sp>
        <p:nvSpPr>
          <p:cNvPr id="33" name="Rectangle 32">
            <a:extLst>
              <a:ext uri="{FF2B5EF4-FFF2-40B4-BE49-F238E27FC236}">
                <a16:creationId xmlns:a16="http://schemas.microsoft.com/office/drawing/2014/main" id="{C48EDCD9-8C3C-15AA-CB32-9DE296473231}"/>
              </a:ext>
            </a:extLst>
          </p:cNvPr>
          <p:cNvSpPr/>
          <p:nvPr/>
        </p:nvSpPr>
        <p:spPr>
          <a:xfrm>
            <a:off x="7104717" y="4223745"/>
            <a:ext cx="1319283" cy="491489"/>
          </a:xfrm>
          <a:prstGeom prst="rect">
            <a:avLst/>
          </a:prstGeom>
          <a:solidFill>
            <a:schemeClr val="tx2">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0000"/>
                </a:solidFill>
                <a:latin typeface="Bahnschrift SemiBold Condensed" panose="020B0502040204020203" pitchFamily="34" charset="0"/>
              </a:rPr>
              <a:t>হাবিবাতুল কোবরা </a:t>
            </a:r>
            <a:endParaRPr lang="as-IN" sz="900" b="0" i="0" u="none" strike="noStrike" baseline="0" dirty="0">
              <a:solidFill>
                <a:srgbClr val="000000"/>
              </a:solidFill>
              <a:latin typeface="Bahnschrift SemiBold Condensed" panose="020B0502040204020203" pitchFamily="34" charset="0"/>
            </a:endParaRPr>
          </a:p>
          <a:p>
            <a:pPr algn="ctr"/>
            <a:r>
              <a:rPr lang="as-IN" sz="900" b="0" i="0" u="none" strike="noStrike" baseline="0" dirty="0">
                <a:solidFill>
                  <a:srgbClr val="000000"/>
                </a:solidFill>
                <a:latin typeface="Bahnschrift SemiBold Condensed" panose="020B0502040204020203" pitchFamily="34" charset="0"/>
              </a:rPr>
              <a:t>আই</a:t>
            </a:r>
            <a:r>
              <a:rPr lang="en-US" sz="900" b="0" i="0" u="none" strike="noStrike" baseline="0" dirty="0">
                <a:solidFill>
                  <a:srgbClr val="000000"/>
                </a:solidFill>
                <a:latin typeface="Bahnschrift SemiBold Condensed" panose="020B0502040204020203" pitchFamily="34" charset="0"/>
                <a:ea typeface="Verdana" panose="020B0604030504040204" pitchFamily="34" charset="0"/>
              </a:rPr>
              <a:t>ডি</a:t>
            </a:r>
            <a:r>
              <a:rPr lang="en-US" sz="900" dirty="0">
                <a:solidFill>
                  <a:srgbClr val="000000"/>
                </a:solidFill>
                <a:latin typeface="Bahnschrift SemiBold Condensed" panose="020B0502040204020203" pitchFamily="34" charset="0"/>
                <a:ea typeface="Verdana" panose="020B0604030504040204" pitchFamily="34" charset="0"/>
              </a:rPr>
              <a:t>: </a:t>
            </a:r>
            <a:r>
              <a:rPr lang="as-IN" sz="900" b="0" i="0" u="none" strike="noStrike" baseline="0" dirty="0">
                <a:solidFill>
                  <a:srgbClr val="000000"/>
                </a:solidFill>
                <a:latin typeface="Bahnschrift SemiBold Condensed" panose="020B0502040204020203" pitchFamily="34" charset="0"/>
              </a:rPr>
              <a:t>২৪১৩১১০</a:t>
            </a:r>
            <a:r>
              <a:rPr lang="en-US" sz="900" b="0" i="0" u="none" strike="noStrike" baseline="0" dirty="0">
                <a:solidFill>
                  <a:srgbClr val="000000"/>
                </a:solidFill>
                <a:latin typeface="Bahnschrift SemiBold Condensed" panose="020B0502040204020203" pitchFamily="34" charset="0"/>
              </a:rPr>
              <a:t>৫২</a:t>
            </a:r>
            <a:r>
              <a:rPr lang="as-IN" sz="900" b="0" i="0" u="none" strike="noStrike" baseline="0" dirty="0">
                <a:solidFill>
                  <a:srgbClr val="000000"/>
                </a:solidFill>
                <a:latin typeface="Bahnschrift SemiBold Condensed" panose="020B0502040204020203" pitchFamily="34" charset="0"/>
              </a:rPr>
              <a:t> </a:t>
            </a:r>
            <a:endParaRPr lang="en-US" sz="700" dirty="0">
              <a:latin typeface="Bahnschrift SemiBold Condensed" panose="020B0502040204020203" pitchFamily="34" charset="0"/>
            </a:endParaRPr>
          </a:p>
        </p:txBody>
      </p:sp>
    </p:spTree>
    <p:extLst>
      <p:ext uri="{BB962C8B-B14F-4D97-AF65-F5344CB8AC3E}">
        <p14:creationId xmlns:p14="http://schemas.microsoft.com/office/powerpoint/2010/main" val="2765217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E4978774-AEDF-03E4-1035-25DEAA004BFC}"/>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0E3A106E-03EF-2238-BC66-D8E89F546B38}"/>
              </a:ext>
            </a:extLst>
          </p:cNvPr>
          <p:cNvSpPr txBox="1">
            <a:spLocks noGrp="1"/>
          </p:cNvSpPr>
          <p:nvPr>
            <p:ph type="ctrTitle"/>
          </p:nvPr>
        </p:nvSpPr>
        <p:spPr>
          <a:xfrm>
            <a:off x="780676" y="539500"/>
            <a:ext cx="5197500" cy="2128800"/>
          </a:xfrm>
          <a:prstGeom prst="rect">
            <a:avLst/>
          </a:prstGeom>
        </p:spPr>
        <p:txBody>
          <a:bodyPr spcFirstLastPara="1" wrap="square" lIns="91425" tIns="91425" rIns="91425" bIns="91425" anchor="b" anchorCtr="0">
            <a:noAutofit/>
          </a:bodyPr>
          <a:lstStyle/>
          <a:p>
            <a:pPr lvl="0"/>
            <a:r>
              <a:rPr lang="as-IN" sz="4400" b="1" err="1">
                <a:solidFill>
                  <a:srgbClr val="002060"/>
                </a:solidFill>
                <a:latin typeface="Roboto Serif"/>
                <a:ea typeface="Roboto Serif"/>
                <a:cs typeface="Roboto Serif"/>
                <a:sym typeface="Roboto Serif"/>
              </a:rPr>
              <a:t>মুজিবনগর</a:t>
            </a:r>
            <a:r>
              <a:rPr lang="as-IN" sz="4400" b="1">
                <a:solidFill>
                  <a:srgbClr val="002060"/>
                </a:solidFill>
                <a:latin typeface="Roboto Serif"/>
                <a:ea typeface="Roboto Serif"/>
                <a:cs typeface="Roboto Serif"/>
                <a:sym typeface="Roboto Serif"/>
              </a:rPr>
              <a:t> </a:t>
            </a:r>
            <a:r>
              <a:rPr lang="as-IN" sz="4400" b="1" err="1">
                <a:solidFill>
                  <a:srgbClr val="002060"/>
                </a:solidFill>
                <a:latin typeface="Roboto Serif"/>
                <a:ea typeface="Roboto Serif"/>
                <a:cs typeface="Roboto Serif"/>
                <a:sym typeface="Roboto Serif"/>
              </a:rPr>
              <a:t>সরকারের</a:t>
            </a:r>
            <a:r>
              <a:rPr lang="as-IN" sz="4400" b="1">
                <a:solidFill>
                  <a:srgbClr val="002060"/>
                </a:solidFill>
                <a:latin typeface="Roboto Serif"/>
                <a:ea typeface="Roboto Serif"/>
                <a:cs typeface="Roboto Serif"/>
                <a:sym typeface="Roboto Serif"/>
              </a:rPr>
              <a:t> </a:t>
            </a:r>
            <a:r>
              <a:rPr lang="as-IN" sz="4400" b="1" err="1">
                <a:solidFill>
                  <a:srgbClr val="002060"/>
                </a:solidFill>
                <a:latin typeface="Roboto Serif"/>
                <a:ea typeface="Roboto Serif"/>
                <a:cs typeface="Roboto Serif"/>
                <a:sym typeface="Roboto Serif"/>
              </a:rPr>
              <a:t>শপথ</a:t>
            </a:r>
            <a:r>
              <a:rPr lang="as-IN" sz="4400" b="1">
                <a:solidFill>
                  <a:srgbClr val="002060"/>
                </a:solidFill>
                <a:latin typeface="Roboto Serif"/>
                <a:ea typeface="Roboto Serif"/>
                <a:cs typeface="Roboto Serif"/>
                <a:sym typeface="Roboto Serif"/>
              </a:rPr>
              <a:t> অনুষ্ঠান</a:t>
            </a:r>
            <a:endParaRPr sz="4400" b="1" dirty="0">
              <a:solidFill>
                <a:srgbClr val="002060"/>
              </a:solidFill>
              <a:latin typeface="Roboto Serif"/>
              <a:ea typeface="Roboto Serif"/>
              <a:cs typeface="Roboto Serif"/>
              <a:sym typeface="Roboto Serif"/>
            </a:endParaRPr>
          </a:p>
        </p:txBody>
      </p:sp>
      <p:sp>
        <p:nvSpPr>
          <p:cNvPr id="457" name="Google Shape;457;p35">
            <a:extLst>
              <a:ext uri="{FF2B5EF4-FFF2-40B4-BE49-F238E27FC236}">
                <a16:creationId xmlns:a16="http://schemas.microsoft.com/office/drawing/2014/main" id="{82073808-33AB-5579-5FE9-D74841782BD1}"/>
              </a:ext>
            </a:extLst>
          </p:cNvPr>
          <p:cNvSpPr/>
          <p:nvPr/>
        </p:nvSpPr>
        <p:spPr>
          <a:xfrm rot="10491260">
            <a:off x="8026351" y="2131289"/>
            <a:ext cx="626975" cy="592856"/>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58" name="Google Shape;458;p35">
            <a:extLst>
              <a:ext uri="{FF2B5EF4-FFF2-40B4-BE49-F238E27FC236}">
                <a16:creationId xmlns:a16="http://schemas.microsoft.com/office/drawing/2014/main" id="{3F7406A2-F40A-3CAD-F0EE-29E6FC4B92F8}"/>
              </a:ext>
            </a:extLst>
          </p:cNvPr>
          <p:cNvSpPr/>
          <p:nvPr/>
        </p:nvSpPr>
        <p:spPr>
          <a:xfrm rot="21290474">
            <a:off x="5925460" y="667357"/>
            <a:ext cx="592030" cy="592029"/>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nvGrpSpPr>
          <p:cNvPr id="460" name="Google Shape;460;p35">
            <a:extLst>
              <a:ext uri="{FF2B5EF4-FFF2-40B4-BE49-F238E27FC236}">
                <a16:creationId xmlns:a16="http://schemas.microsoft.com/office/drawing/2014/main" id="{035AA138-C07C-ED8D-8700-827ED576EA15}"/>
              </a:ext>
            </a:extLst>
          </p:cNvPr>
          <p:cNvGrpSpPr/>
          <p:nvPr/>
        </p:nvGrpSpPr>
        <p:grpSpPr>
          <a:xfrm rot="924449">
            <a:off x="5752157" y="2805206"/>
            <a:ext cx="2431623" cy="1828439"/>
            <a:chOff x="5969010" y="3122153"/>
            <a:chExt cx="2973028" cy="2235544"/>
          </a:xfrm>
        </p:grpSpPr>
        <p:sp>
          <p:nvSpPr>
            <p:cNvPr id="461" name="Google Shape;461;p35">
              <a:extLst>
                <a:ext uri="{FF2B5EF4-FFF2-40B4-BE49-F238E27FC236}">
                  <a16:creationId xmlns:a16="http://schemas.microsoft.com/office/drawing/2014/main" id="{D915B97F-BD88-1821-A63E-D901B44F283B}"/>
                </a:ext>
              </a:extLst>
            </p:cNvPr>
            <p:cNvSpPr/>
            <p:nvPr/>
          </p:nvSpPr>
          <p:spPr>
            <a:xfrm rot="10256506">
              <a:off x="8169546" y="4585205"/>
              <a:ext cx="720283" cy="720283"/>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62" name="Google Shape;462;p35">
              <a:extLst>
                <a:ext uri="{FF2B5EF4-FFF2-40B4-BE49-F238E27FC236}">
                  <a16:creationId xmlns:a16="http://schemas.microsoft.com/office/drawing/2014/main" id="{8CEF789D-94B5-7B5E-605E-B23ED7EAAFF2}"/>
                </a:ext>
              </a:extLst>
            </p:cNvPr>
            <p:cNvSpPr/>
            <p:nvPr/>
          </p:nvSpPr>
          <p:spPr>
            <a:xfrm rot="-543945">
              <a:off x="6021215" y="3174358"/>
              <a:ext cx="719690" cy="719690"/>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pic>
        <p:nvPicPr>
          <p:cNvPr id="463" name="Google Shape;463;p35">
            <a:extLst>
              <a:ext uri="{FF2B5EF4-FFF2-40B4-BE49-F238E27FC236}">
                <a16:creationId xmlns:a16="http://schemas.microsoft.com/office/drawing/2014/main" id="{AD799E17-5B60-CBC8-9EBE-43945867CDA0}"/>
              </a:ext>
            </a:extLst>
          </p:cNvPr>
          <p:cNvPicPr preferRelativeResize="0"/>
          <p:nvPr/>
        </p:nvPicPr>
        <p:blipFill rotWithShape="1">
          <a:blip r:embed="rId3">
            <a:alphaModFix/>
          </a:blip>
          <a:srcRect l="3880" t="9257" r="5028" b="9395"/>
          <a:stretch/>
        </p:blipFill>
        <p:spPr>
          <a:xfrm>
            <a:off x="7616789" y="2901492"/>
            <a:ext cx="1527675" cy="1339099"/>
          </a:xfrm>
          <a:prstGeom prst="rect">
            <a:avLst/>
          </a:prstGeom>
          <a:noFill/>
          <a:ln>
            <a:noFill/>
          </a:ln>
        </p:spPr>
      </p:pic>
      <p:sp>
        <p:nvSpPr>
          <p:cNvPr id="464" name="Google Shape;464;p35">
            <a:extLst>
              <a:ext uri="{FF2B5EF4-FFF2-40B4-BE49-F238E27FC236}">
                <a16:creationId xmlns:a16="http://schemas.microsoft.com/office/drawing/2014/main" id="{0C611FE9-D019-5000-8A1A-9437D3D582AF}"/>
              </a:ext>
            </a:extLst>
          </p:cNvPr>
          <p:cNvSpPr/>
          <p:nvPr/>
        </p:nvSpPr>
        <p:spPr>
          <a:xfrm>
            <a:off x="8491450" y="2995932"/>
            <a:ext cx="192900" cy="322500"/>
          </a:xfrm>
          <a:prstGeom prst="rect">
            <a:avLst/>
          </a:prstGeom>
          <a:solidFill>
            <a:srgbClr val="1F1F1F">
              <a:alpha val="2955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Gantari"/>
              <a:ea typeface="Gantari"/>
              <a:cs typeface="Gantari"/>
              <a:sym typeface="Gantari"/>
            </a:endParaRPr>
          </a:p>
        </p:txBody>
      </p:sp>
      <p:sp>
        <p:nvSpPr>
          <p:cNvPr id="465" name="Google Shape;465;p35">
            <a:extLst>
              <a:ext uri="{FF2B5EF4-FFF2-40B4-BE49-F238E27FC236}">
                <a16:creationId xmlns:a16="http://schemas.microsoft.com/office/drawing/2014/main" id="{52E7B130-13F8-9FAF-8F7A-99957FDC42F1}"/>
              </a:ext>
            </a:extLst>
          </p:cNvPr>
          <p:cNvSpPr txBox="1"/>
          <p:nvPr/>
        </p:nvSpPr>
        <p:spPr>
          <a:xfrm>
            <a:off x="8147700" y="3304056"/>
            <a:ext cx="885900" cy="8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i="1">
                <a:solidFill>
                  <a:schemeClr val="dk1"/>
                </a:solidFill>
                <a:latin typeface="Roboto Serif"/>
                <a:ea typeface="Roboto Serif"/>
                <a:cs typeface="Roboto Serif"/>
                <a:sym typeface="Roboto Serif"/>
              </a:rPr>
              <a:t>1971</a:t>
            </a:r>
            <a:endParaRPr sz="2000" i="1" dirty="0">
              <a:solidFill>
                <a:schemeClr val="dk1"/>
              </a:solidFill>
              <a:latin typeface="Roboto Serif"/>
              <a:ea typeface="Roboto Serif"/>
              <a:cs typeface="Roboto Serif"/>
              <a:sym typeface="Roboto Serif"/>
            </a:endParaRPr>
          </a:p>
        </p:txBody>
      </p:sp>
      <p:grpSp>
        <p:nvGrpSpPr>
          <p:cNvPr id="467" name="Google Shape;467;p35">
            <a:extLst>
              <a:ext uri="{FF2B5EF4-FFF2-40B4-BE49-F238E27FC236}">
                <a16:creationId xmlns:a16="http://schemas.microsoft.com/office/drawing/2014/main" id="{FEF260C2-D56B-9277-B509-22B67860F4F8}"/>
              </a:ext>
            </a:extLst>
          </p:cNvPr>
          <p:cNvGrpSpPr/>
          <p:nvPr/>
        </p:nvGrpSpPr>
        <p:grpSpPr>
          <a:xfrm rot="21287621">
            <a:off x="3644872" y="3271152"/>
            <a:ext cx="2609059" cy="1376084"/>
            <a:chOff x="4783004" y="3459038"/>
            <a:chExt cx="3525193" cy="1742147"/>
          </a:xfrm>
        </p:grpSpPr>
        <p:sp>
          <p:nvSpPr>
            <p:cNvPr id="468" name="Google Shape;468;p35">
              <a:extLst>
                <a:ext uri="{FF2B5EF4-FFF2-40B4-BE49-F238E27FC236}">
                  <a16:creationId xmlns:a16="http://schemas.microsoft.com/office/drawing/2014/main" id="{998D1B25-B38E-7D4D-98A0-F85B3D3719FF}"/>
                </a:ext>
              </a:extLst>
            </p:cNvPr>
            <p:cNvSpPr/>
            <p:nvPr/>
          </p:nvSpPr>
          <p:spPr>
            <a:xfrm rot="10732948">
              <a:off x="7718042" y="4611029"/>
              <a:ext cx="584511" cy="584511"/>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469" name="Google Shape;469;p35">
              <a:extLst>
                <a:ext uri="{FF2B5EF4-FFF2-40B4-BE49-F238E27FC236}">
                  <a16:creationId xmlns:a16="http://schemas.microsoft.com/office/drawing/2014/main" id="{38999CA1-3447-341B-7A70-76D8D65F6A5C}"/>
                </a:ext>
              </a:extLst>
            </p:cNvPr>
            <p:cNvSpPr/>
            <p:nvPr/>
          </p:nvSpPr>
          <p:spPr>
            <a:xfrm rot="-49410">
              <a:off x="4787174" y="3463208"/>
              <a:ext cx="584460" cy="584460"/>
            </a:xfrm>
            <a:prstGeom prst="halfFrame">
              <a:avLst>
                <a:gd name="adj1" fmla="val 33333"/>
                <a:gd name="adj2" fmla="val 33333"/>
              </a:avLst>
            </a:prstGeom>
            <a:solidFill>
              <a:schemeClr val="dk1"/>
            </a:solidFill>
            <a:ln>
              <a:noFill/>
            </a:ln>
            <a:effectLst>
              <a:outerShdw blurRad="14288" dist="9525" dir="3120000" algn="bl" rotWithShape="0">
                <a:srgbClr val="000000">
                  <a:alpha val="52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grpSp>
      <p:pic>
        <p:nvPicPr>
          <p:cNvPr id="3" name="Picture Placeholder 2">
            <a:extLst>
              <a:ext uri="{FF2B5EF4-FFF2-40B4-BE49-F238E27FC236}">
                <a16:creationId xmlns:a16="http://schemas.microsoft.com/office/drawing/2014/main" id="{6A2DA904-DF26-82A1-5F6B-81CCBD969B37}"/>
              </a:ext>
            </a:extLst>
          </p:cNvPr>
          <p:cNvPicPr>
            <a:picLocks noGrp="1" noChangeAspect="1"/>
          </p:cNvPicPr>
          <p:nvPr>
            <p:ph type="pic" idx="2"/>
          </p:nvPr>
        </p:nvPicPr>
        <p:blipFill>
          <a:blip r:embed="rId4">
            <a:extLst>
              <a:ext uri="{28A0092B-C50C-407E-A947-70E740481C1C}">
                <a14:useLocalDpi xmlns:a14="http://schemas.microsoft.com/office/drawing/2010/main" val="0"/>
              </a:ext>
            </a:extLst>
          </a:blip>
          <a:srcRect l="18165" r="18165"/>
          <a:stretch>
            <a:fillRect/>
          </a:stretch>
        </p:blipFill>
        <p:spPr>
          <a:xfrm rot="21292499">
            <a:off x="6088960" y="676795"/>
            <a:ext cx="2406460" cy="2154499"/>
          </a:xfrm>
        </p:spPr>
      </p:pic>
      <p:pic>
        <p:nvPicPr>
          <p:cNvPr id="5" name="Picture Placeholder 4">
            <a:extLst>
              <a:ext uri="{FF2B5EF4-FFF2-40B4-BE49-F238E27FC236}">
                <a16:creationId xmlns:a16="http://schemas.microsoft.com/office/drawing/2014/main" id="{724DA4AE-3FB5-5742-6F87-BB1184835092}"/>
              </a:ext>
            </a:extLst>
          </p:cNvPr>
          <p:cNvPicPr>
            <a:picLocks noGrp="1" noChangeAspect="1"/>
          </p:cNvPicPr>
          <p:nvPr>
            <p:ph type="pic" idx="3"/>
          </p:nvPr>
        </p:nvPicPr>
        <p:blipFill>
          <a:blip r:embed="rId5">
            <a:extLst>
              <a:ext uri="{28A0092B-C50C-407E-A947-70E740481C1C}">
                <a14:useLocalDpi xmlns:a14="http://schemas.microsoft.com/office/drawing/2010/main" val="0"/>
              </a:ext>
            </a:extLst>
          </a:blip>
          <a:srcRect l="18834" r="18834"/>
          <a:stretch>
            <a:fillRect/>
          </a:stretch>
        </p:blipFill>
        <p:spPr>
          <a:xfrm rot="358855">
            <a:off x="5937259" y="2768067"/>
            <a:ext cx="2018286" cy="1901238"/>
          </a:xfrm>
        </p:spPr>
      </p:pic>
      <p:pic>
        <p:nvPicPr>
          <p:cNvPr id="7" name="Picture Placeholder 6">
            <a:extLst>
              <a:ext uri="{FF2B5EF4-FFF2-40B4-BE49-F238E27FC236}">
                <a16:creationId xmlns:a16="http://schemas.microsoft.com/office/drawing/2014/main" id="{0CF0B739-6430-E8EE-CA31-251893DEB240}"/>
              </a:ext>
            </a:extLst>
          </p:cNvPr>
          <p:cNvPicPr>
            <a:picLocks noGrp="1" noChangeAspect="1"/>
          </p:cNvPicPr>
          <p:nvPr>
            <p:ph type="pic" idx="4"/>
          </p:nvPr>
        </p:nvPicPr>
        <p:blipFill>
          <a:blip r:embed="rId6">
            <a:extLst>
              <a:ext uri="{28A0092B-C50C-407E-A947-70E740481C1C}">
                <a14:useLocalDpi xmlns:a14="http://schemas.microsoft.com/office/drawing/2010/main" val="0"/>
              </a:ext>
            </a:extLst>
          </a:blip>
          <a:srcRect t="20827" b="20827"/>
          <a:stretch>
            <a:fillRect/>
          </a:stretch>
        </p:blipFill>
        <p:spPr>
          <a:xfrm rot="21225439">
            <a:off x="3680967" y="3290496"/>
            <a:ext cx="2466296" cy="1285052"/>
          </a:xfrm>
        </p:spPr>
      </p:pic>
      <p:sp>
        <p:nvSpPr>
          <p:cNvPr id="8" name="Subtitle 7">
            <a:extLst>
              <a:ext uri="{FF2B5EF4-FFF2-40B4-BE49-F238E27FC236}">
                <a16:creationId xmlns:a16="http://schemas.microsoft.com/office/drawing/2014/main" id="{D7462ED6-06FB-5228-9FA8-13F605B9120E}"/>
              </a:ext>
            </a:extLst>
          </p:cNvPr>
          <p:cNvSpPr>
            <a:spLocks noGrp="1"/>
          </p:cNvSpPr>
          <p:nvPr>
            <p:ph type="subTitle" idx="1"/>
          </p:nvPr>
        </p:nvSpPr>
        <p:spPr>
          <a:xfrm>
            <a:off x="780663" y="2571749"/>
            <a:ext cx="4528800" cy="733599"/>
          </a:xfrm>
        </p:spPr>
        <p:txBody>
          <a:bodyPr/>
          <a:lstStyle/>
          <a:p>
            <a:r>
              <a:rPr lang="as-IN" dirty="0">
                <a:solidFill>
                  <a:schemeClr val="tx2">
                    <a:lumMod val="75000"/>
                  </a:schemeClr>
                </a:solidFill>
              </a:rPr>
              <a:t>মুজিবনগর সরকার: বাংলাদেশের প্রথম শপথ ও মুক্তিযুদ্ধের নেতৃত্ব</a:t>
            </a:r>
            <a:endParaRPr lang="en-US" dirty="0">
              <a:solidFill>
                <a:schemeClr val="tx2">
                  <a:lumMod val="75000"/>
                </a:schemeClr>
              </a:solidFill>
            </a:endParaRPr>
          </a:p>
        </p:txBody>
      </p:sp>
      <p:sp>
        <p:nvSpPr>
          <p:cNvPr id="2" name="Rectangle 1">
            <a:extLst>
              <a:ext uri="{FF2B5EF4-FFF2-40B4-BE49-F238E27FC236}">
                <a16:creationId xmlns:a16="http://schemas.microsoft.com/office/drawing/2014/main" id="{B1CAF046-3302-2993-4861-9FD4BB0DCCAC}"/>
              </a:ext>
            </a:extLst>
          </p:cNvPr>
          <p:cNvSpPr/>
          <p:nvPr/>
        </p:nvSpPr>
        <p:spPr>
          <a:xfrm>
            <a:off x="850273" y="3371399"/>
            <a:ext cx="244156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solidFill>
                  <a:srgbClr val="002060"/>
                </a:solidFill>
                <a:cs typeface="Arial"/>
              </a:rPr>
              <a:t>ইয়াসির আরাফাত</a:t>
            </a:r>
          </a:p>
          <a:p>
            <a:pPr algn="ctr"/>
            <a:r>
              <a:rPr lang="en-US" sz="1800" dirty="0">
                <a:solidFill>
                  <a:srgbClr val="002060"/>
                </a:solidFill>
                <a:cs typeface="Arial"/>
              </a:rPr>
              <a:t>আইডিঃ ২৪১৩১১০৪২</a:t>
            </a:r>
          </a:p>
          <a:p>
            <a:pPr algn="ctr"/>
            <a:r>
              <a:rPr lang="en-US" sz="1800" dirty="0">
                <a:solidFill>
                  <a:srgbClr val="002060"/>
                </a:solidFill>
                <a:cs typeface="Arial"/>
              </a:rPr>
              <a:t>সেকশনঃ বি</a:t>
            </a:r>
          </a:p>
        </p:txBody>
      </p:sp>
    </p:spTree>
    <p:extLst>
      <p:ext uri="{BB962C8B-B14F-4D97-AF65-F5344CB8AC3E}">
        <p14:creationId xmlns:p14="http://schemas.microsoft.com/office/powerpoint/2010/main" val="226437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GB" dirty="0">
                <a:solidFill>
                  <a:schemeClr val="accent1">
                    <a:lumMod val="75000"/>
                  </a:schemeClr>
                </a:solidFill>
              </a:rPr>
              <a:t> </a:t>
            </a:r>
            <a:r>
              <a:rPr lang="as-IN">
                <a:solidFill>
                  <a:schemeClr val="accent1">
                    <a:lumMod val="75000"/>
                  </a:schemeClr>
                </a:solidFill>
              </a:rPr>
              <a:t>শপথ গ্রহণ অনুষ্ঠান</a:t>
            </a:r>
            <a:endParaRPr dirty="0">
              <a:solidFill>
                <a:schemeClr val="accent1">
                  <a:lumMod val="75000"/>
                </a:schemeClr>
              </a:solidFill>
            </a:endParaRPr>
          </a:p>
        </p:txBody>
      </p:sp>
      <p:sp>
        <p:nvSpPr>
          <p:cNvPr id="475" name="Google Shape;475;p36"/>
          <p:cNvSpPr txBox="1">
            <a:spLocks noGrp="1"/>
          </p:cNvSpPr>
          <p:nvPr>
            <p:ph type="body" idx="4294967295"/>
          </p:nvPr>
        </p:nvSpPr>
        <p:spPr>
          <a:xfrm>
            <a:off x="685800" y="1047750"/>
            <a:ext cx="7704000" cy="1203600"/>
          </a:xfrm>
          <a:prstGeom prst="rect">
            <a:avLst/>
          </a:prstGeom>
        </p:spPr>
        <p:txBody>
          <a:bodyPr spcFirstLastPara="1" wrap="square" lIns="91425" tIns="91425" rIns="91425" bIns="91425" anchor="t" anchorCtr="0">
            <a:noAutofit/>
          </a:bodyPr>
          <a:lstStyle/>
          <a:p>
            <a:r>
              <a:rPr lang="en-US" sz="1200" dirty="0"/>
              <a:t>📅 </a:t>
            </a:r>
            <a:r>
              <a:rPr lang="as-IN" sz="1200"/>
              <a:t>তারিখ: ১৭ এপ্রিল ১৯৭১</a:t>
            </a:r>
          </a:p>
          <a:p>
            <a:r>
              <a:rPr lang="en-US" sz="1200" dirty="0"/>
              <a:t>📍 </a:t>
            </a:r>
            <a:r>
              <a:rPr lang="as-IN" sz="1200"/>
              <a:t>স্থান: বৈদ্যনাথতলা, মেহেরপুর (বর্তমানে মুজিবনগর)</a:t>
            </a:r>
          </a:p>
          <a:p>
            <a:endParaRPr lang="as-IN" sz="1200"/>
          </a:p>
          <a:p>
            <a:r>
              <a:rPr lang="as-IN" sz="1200"/>
              <a:t>বাংলাদেশের প্রথম অস্থায়ী সরকার এইখানেই শপথ গ্রহণ করে।</a:t>
            </a:r>
          </a:p>
        </p:txBody>
      </p:sp>
      <p:sp>
        <p:nvSpPr>
          <p:cNvPr id="477" name="Google Shape;477;p36"/>
          <p:cNvSpPr txBox="1"/>
          <p:nvPr/>
        </p:nvSpPr>
        <p:spPr>
          <a:xfrm>
            <a:off x="838200" y="2529519"/>
            <a:ext cx="4340675" cy="2290130"/>
          </a:xfrm>
          <a:prstGeom prst="rect">
            <a:avLst/>
          </a:prstGeom>
          <a:noFill/>
          <a:ln>
            <a:noFill/>
          </a:ln>
        </p:spPr>
        <p:txBody>
          <a:bodyPr spcFirstLastPara="1" wrap="square" lIns="91425" tIns="91425" rIns="91425" bIns="91425" anchor="t" anchorCtr="0">
            <a:noAutofit/>
          </a:bodyPr>
          <a:lstStyle/>
          <a:p>
            <a:r>
              <a:rPr lang="en-GB" sz="2800" dirty="0">
                <a:solidFill>
                  <a:schemeClr val="accent1">
                    <a:lumMod val="75000"/>
                  </a:schemeClr>
                </a:solidFill>
              </a:rPr>
              <a:t> </a:t>
            </a:r>
            <a:r>
              <a:rPr lang="as-IN" sz="2800">
                <a:solidFill>
                  <a:schemeClr val="accent1">
                    <a:lumMod val="75000"/>
                  </a:schemeClr>
                </a:solidFill>
              </a:rPr>
              <a:t>সরকারের মূল সদস্যবৃন্দ</a:t>
            </a:r>
            <a:endParaRPr lang="en-GB" sz="1200" dirty="0"/>
          </a:p>
          <a:p>
            <a:pPr marL="171450" indent="-171450">
              <a:lnSpc>
                <a:spcPct val="150000"/>
              </a:lnSpc>
              <a:buFont typeface="Wingdings" pitchFamily="2" charset="2"/>
              <a:buChar char="q"/>
            </a:pPr>
            <a:r>
              <a:rPr lang="as-IN" sz="1200"/>
              <a:t>▪ রাষ্ট্রপতি</a:t>
            </a:r>
            <a:r>
              <a:rPr lang="en-GB" sz="1200" dirty="0"/>
              <a:t>:</a:t>
            </a:r>
            <a:r>
              <a:rPr lang="as-IN" sz="1200"/>
              <a:t> বঙ্গবন্ধু শেখ মুজিবুর রহমান</a:t>
            </a:r>
            <a:endParaRPr lang="en-GB" sz="1200" dirty="0"/>
          </a:p>
          <a:p>
            <a:pPr marL="171450" indent="-171450">
              <a:lnSpc>
                <a:spcPct val="150000"/>
              </a:lnSpc>
              <a:buFont typeface="Wingdings" pitchFamily="2" charset="2"/>
              <a:buChar char="q"/>
            </a:pPr>
            <a:r>
              <a:rPr lang="as-IN" sz="1200"/>
              <a:t>▪ অস্থায়ী রাষ্ট্রপতি: সৈয়দ নজরুল ইসলাম</a:t>
            </a:r>
          </a:p>
          <a:p>
            <a:pPr marL="171450" indent="-171450">
              <a:lnSpc>
                <a:spcPct val="150000"/>
              </a:lnSpc>
              <a:buFont typeface="Wingdings" pitchFamily="2" charset="2"/>
              <a:buChar char="q"/>
            </a:pPr>
            <a:r>
              <a:rPr lang="as-IN" sz="1200"/>
              <a:t>▪ প্রধানমন্ত্রী: তাজউদ্দীন আহমদ</a:t>
            </a:r>
          </a:p>
          <a:p>
            <a:pPr marL="171450" indent="-171450">
              <a:lnSpc>
                <a:spcPct val="150000"/>
              </a:lnSpc>
              <a:buFont typeface="Wingdings" pitchFamily="2" charset="2"/>
              <a:buChar char="q"/>
            </a:pPr>
            <a:r>
              <a:rPr lang="as-IN" sz="1200"/>
              <a:t>▪ অর্থমন্ত্রী : ক্যাপ্টেন এম মনসুর আলী</a:t>
            </a:r>
            <a:endParaRPr lang="en-GB" sz="1200" dirty="0"/>
          </a:p>
          <a:p>
            <a:pPr marL="171450" indent="-171450">
              <a:lnSpc>
                <a:spcPct val="150000"/>
              </a:lnSpc>
              <a:buFont typeface="Wingdings" pitchFamily="2" charset="2"/>
              <a:buChar char="q"/>
            </a:pPr>
            <a:r>
              <a:rPr lang="as-IN" sz="1200"/>
              <a:t>▪ স্বরাষ্ট্রমন্ত্রী </a:t>
            </a:r>
            <a:r>
              <a:rPr lang="en-GB" sz="1200" dirty="0"/>
              <a:t>:</a:t>
            </a:r>
            <a:r>
              <a:rPr lang="as-IN" sz="1200"/>
              <a:t>এএইচএম কামরুজ্জামান</a:t>
            </a:r>
          </a:p>
          <a:p>
            <a:pPr marL="171450" indent="-171450">
              <a:lnSpc>
                <a:spcPct val="150000"/>
              </a:lnSpc>
              <a:buFont typeface="Wingdings" pitchFamily="2" charset="2"/>
              <a:buChar char="q"/>
            </a:pPr>
            <a:r>
              <a:rPr lang="as-IN" sz="1200"/>
              <a:t>▪ পররাষ্ট্র ও আইনমন্ত্রী : খন্দকার মোশতাক আহমদ</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2647950"/>
            <a:ext cx="4136569" cy="217169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361950"/>
            <a:ext cx="3429000" cy="2057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38150"/>
            <a:ext cx="8119200" cy="1295400"/>
          </a:xfrm>
        </p:spPr>
        <p:txBody>
          <a:bodyPr anchor="t"/>
          <a:lstStyle/>
          <a:p>
            <a:r>
              <a:rPr lang="en-GB" sz="1800" b="1" i="1" dirty="0">
                <a:solidFill>
                  <a:srgbClr val="C00000"/>
                </a:solidFill>
              </a:rPr>
              <a:t>“</a:t>
            </a:r>
            <a:r>
              <a:rPr lang="as-IN" sz="1800" b="1" i="1">
                <a:solidFill>
                  <a:srgbClr val="C00000"/>
                </a:solidFill>
              </a:rPr>
              <a:t>আমি সজ্ঞানে এবং সুস্থ শরীরে শপথ করিতেছি যে। আমি আমার প্রাণের বিনিময়ে হইলেও মুক্তিবাহিনীর একজন সৈনিক হিসেবে আমার মাতৃভূমির স্বাধীনতার সার্বভৌমত্ব রক্ষার্থে সর্বশক্তি নিয়োগ করিব</a:t>
            </a:r>
            <a:r>
              <a:rPr lang="en-GB" sz="1800" b="1" i="1" dirty="0">
                <a:solidFill>
                  <a:srgbClr val="C00000"/>
                </a:solidFill>
              </a:rPr>
              <a:t> ” </a:t>
            </a:r>
            <a:r>
              <a:rPr lang="en-GB" sz="1100" b="1" i="1" dirty="0">
                <a:solidFill>
                  <a:srgbClr val="C00000"/>
                </a:solidFill>
              </a:rPr>
              <a:t> (</a:t>
            </a:r>
            <a:r>
              <a:rPr lang="as-IN" sz="1100" b="1" i="1">
                <a:solidFill>
                  <a:srgbClr val="C00000"/>
                </a:solidFill>
              </a:rPr>
              <a:t>অধ্যাপক ইউসুফ আলী</a:t>
            </a:r>
            <a:r>
              <a:rPr lang="en-GB" sz="1100" b="1" i="1" dirty="0">
                <a:solidFill>
                  <a:srgbClr val="C00000"/>
                </a:solidFill>
              </a:rPr>
              <a:t> )</a:t>
            </a:r>
            <a:br>
              <a:rPr lang="en-GB" sz="1100" b="1" i="1" dirty="0">
                <a:solidFill>
                  <a:srgbClr val="C00000"/>
                </a:solidFill>
              </a:rPr>
            </a:br>
            <a:br>
              <a:rPr lang="en-US" sz="1800" b="1" i="1" dirty="0">
                <a:solidFill>
                  <a:srgbClr val="C00000"/>
                </a:solidFill>
              </a:rPr>
            </a:br>
            <a:endParaRPr lang="en-US" sz="1800" b="1" i="1" dirty="0">
              <a:solidFill>
                <a:srgbClr val="C00000"/>
              </a:solidFill>
            </a:endParaRPr>
          </a:p>
        </p:txBody>
      </p:sp>
      <p:sp>
        <p:nvSpPr>
          <p:cNvPr id="3" name="Subtitle 2"/>
          <p:cNvSpPr>
            <a:spLocks noGrp="1"/>
          </p:cNvSpPr>
          <p:nvPr>
            <p:ph type="subTitle" idx="1"/>
          </p:nvPr>
        </p:nvSpPr>
        <p:spPr>
          <a:xfrm>
            <a:off x="720000" y="1733550"/>
            <a:ext cx="8043000" cy="2779950"/>
          </a:xfrm>
        </p:spPr>
        <p:txBody>
          <a:bodyPr anchor="t"/>
          <a:lstStyle/>
          <a:p>
            <a:r>
              <a:rPr lang="as-IN" sz="2000" b="1"/>
              <a:t>তাজউদ্দীন আহমদ:</a:t>
            </a:r>
            <a:r>
              <a:rPr lang="en-GB" sz="2000" b="1" dirty="0"/>
              <a:t>:</a:t>
            </a:r>
            <a:br>
              <a:rPr lang="as-IN"/>
            </a:br>
            <a:r>
              <a:rPr lang="as-IN"/>
              <a:t>"আমি, তাজউদ্দীন আহমদ, বাংলাদেশের অস্থায়ী সরকারের প্রধানমন্ত্রী হিসেবে শপথ নিচ্ছি...</a:t>
            </a:r>
            <a:r>
              <a:rPr lang="en-GB" dirty="0"/>
              <a:t>” </a:t>
            </a:r>
            <a:r>
              <a:rPr lang="as-IN"/>
              <a:t>এবং তিনি হাত তুলে শপথ নেন</a:t>
            </a:r>
            <a:r>
              <a:rPr lang="en-GB" dirty="0"/>
              <a:t>,</a:t>
            </a:r>
          </a:p>
          <a:p>
            <a:r>
              <a:rPr lang="en-GB" b="1" dirty="0"/>
              <a:t>                          </a:t>
            </a:r>
            <a:r>
              <a:rPr lang="as-IN" b="1"/>
              <a:t>"স্বাধীনতা অর্জন না হওয়া পর্যন্ত সংগ্রাম চালিয়ে যাবো।</a:t>
            </a:r>
            <a:r>
              <a:rPr lang="en-GB" b="1" dirty="0"/>
              <a:t>”</a:t>
            </a:r>
          </a:p>
          <a:p>
            <a:endParaRPr lang="en-GB" b="1" dirty="0"/>
          </a:p>
          <a:p>
            <a:r>
              <a:rPr lang="as-IN" sz="2000" b="1"/>
              <a:t>সৈয়দ নজরুল ইসলাম:</a:t>
            </a:r>
            <a:endParaRPr lang="en-GB" sz="2000" b="1" dirty="0"/>
          </a:p>
          <a:p>
            <a:r>
              <a:rPr lang="en-GB" dirty="0"/>
              <a:t>    “</a:t>
            </a:r>
            <a:r>
              <a:rPr lang="as-IN"/>
              <a:t>আমি, সৈয়দ নজরুল ইসলাম, বঙ্গবন্ধুর অবর্তমানে</a:t>
            </a:r>
            <a:r>
              <a:rPr lang="en-GB" dirty="0"/>
              <a:t> </a:t>
            </a:r>
            <a:r>
              <a:rPr lang="as-IN"/>
              <a:t>স্বাধীন বাংলাদেশের অস্থায়ী রাষ্ট্রপতির দায়িত্ব নিচ্ছি</a:t>
            </a:r>
            <a:r>
              <a:rPr lang="en-GB" dirty="0"/>
              <a:t>….</a:t>
            </a:r>
            <a:r>
              <a:rPr lang="as-IN"/>
              <a:t>।</a:t>
            </a:r>
            <a:r>
              <a:rPr lang="en-GB" dirty="0"/>
              <a:t>”</a:t>
            </a:r>
            <a:br>
              <a:rPr lang="as-IN"/>
            </a:br>
            <a:r>
              <a:rPr lang="as-IN"/>
              <a:t>আমাদের নেতা, আমাদের প্রাণ—</a:t>
            </a:r>
            <a:r>
              <a:rPr lang="as-IN" b="1"/>
              <a:t>বঙ্গবন্ধু শেখ মুজিবুর রহমান</a:t>
            </a:r>
            <a:r>
              <a:rPr lang="as-IN"/>
              <a:t>—</a:t>
            </a:r>
            <a:br>
              <a:rPr lang="as-IN"/>
            </a:br>
            <a:r>
              <a:rPr lang="as-IN"/>
              <a:t>বর্তমানে পাকিস্তানের কারাগারে।</a:t>
            </a:r>
            <a:br>
              <a:rPr lang="as-IN"/>
            </a:br>
            <a:r>
              <a:rPr lang="as-IN"/>
              <a:t>কিন্তু তাঁর আদর্শ আমাদের হৃদয়ে, তাঁর নির্দেশ আমাদের পথ।</a:t>
            </a:r>
            <a:endParaRPr lang="en-GB" b="1" dirty="0"/>
          </a:p>
          <a:p>
            <a:endParaRPr lang="en-US" dirty="0"/>
          </a:p>
        </p:txBody>
      </p:sp>
    </p:spTree>
    <p:extLst>
      <p:ext uri="{BB962C8B-B14F-4D97-AF65-F5344CB8AC3E}">
        <p14:creationId xmlns:p14="http://schemas.microsoft.com/office/powerpoint/2010/main" val="408866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61950"/>
            <a:ext cx="7966800" cy="3146775"/>
          </a:xfrm>
        </p:spPr>
        <p:txBody>
          <a:bodyPr anchor="t"/>
          <a:lstStyle/>
          <a:p>
            <a:r>
              <a:rPr lang="as-IN" sz="2000" b="1" dirty="0" err="1"/>
              <a:t>গুরুত্ব</a:t>
            </a:r>
            <a:r>
              <a:rPr lang="en-GB" sz="2000" b="1" dirty="0"/>
              <a:t> :</a:t>
            </a:r>
            <a:br>
              <a:rPr lang="en-GB" sz="1600" dirty="0"/>
            </a:br>
            <a:r>
              <a:rPr lang="en-GB" sz="1600" dirty="0"/>
              <a:t> </a:t>
            </a:r>
            <a:r>
              <a:rPr lang="as-IN" sz="1600" dirty="0"/>
              <a:t>▪ </a:t>
            </a:r>
            <a:r>
              <a:rPr lang="as-IN" sz="1600" dirty="0" err="1"/>
              <a:t>আন্তর্জাতিক</a:t>
            </a:r>
            <a:r>
              <a:rPr lang="as-IN" sz="1600" dirty="0"/>
              <a:t> স্বীকৃতি </a:t>
            </a:r>
            <a:r>
              <a:rPr lang="as-IN" sz="1600" dirty="0" err="1"/>
              <a:t>পাওয়ার</a:t>
            </a:r>
            <a:r>
              <a:rPr lang="as-IN" sz="1600" dirty="0"/>
              <a:t> ভিত্তি </a:t>
            </a:r>
            <a:r>
              <a:rPr lang="as-IN" sz="1600" dirty="0" err="1"/>
              <a:t>তৈরি</a:t>
            </a:r>
            <a:r>
              <a:rPr lang="as-IN" sz="1600" dirty="0"/>
              <a:t> </a:t>
            </a:r>
            <a:r>
              <a:rPr lang="as-IN" sz="1600" dirty="0" err="1"/>
              <a:t>হয়</a:t>
            </a:r>
            <a:r>
              <a:rPr lang="en-GB" sz="1600" dirty="0"/>
              <a:t> |</a:t>
            </a:r>
            <a:br>
              <a:rPr lang="as-IN" sz="1600" dirty="0"/>
            </a:br>
            <a:r>
              <a:rPr lang="as-IN" sz="1600" dirty="0"/>
              <a:t>▪ </a:t>
            </a:r>
            <a:r>
              <a:rPr lang="as-IN" sz="1600" dirty="0" err="1"/>
              <a:t>মুক্তিযুদ্ধ</a:t>
            </a:r>
            <a:r>
              <a:rPr lang="as-IN" sz="1600" dirty="0"/>
              <a:t> </a:t>
            </a:r>
            <a:r>
              <a:rPr lang="as-IN" sz="1600" dirty="0" err="1"/>
              <a:t>পরিচালনার</a:t>
            </a:r>
            <a:r>
              <a:rPr lang="as-IN" sz="1600" dirty="0"/>
              <a:t> কাঠামো </a:t>
            </a:r>
            <a:r>
              <a:rPr lang="as-IN" sz="1600" dirty="0" err="1"/>
              <a:t>নির্ধারণ</a:t>
            </a:r>
            <a:r>
              <a:rPr lang="as-IN" sz="1600" dirty="0"/>
              <a:t> </a:t>
            </a:r>
            <a:r>
              <a:rPr lang="as-IN" sz="1600" dirty="0" err="1"/>
              <a:t>হয়</a:t>
            </a:r>
            <a:r>
              <a:rPr lang="en-GB" sz="1600" dirty="0"/>
              <a:t> |</a:t>
            </a:r>
            <a:br>
              <a:rPr lang="as-IN" sz="1600" dirty="0"/>
            </a:br>
            <a:r>
              <a:rPr lang="as-IN" sz="1600" dirty="0"/>
              <a:t>▪ </a:t>
            </a:r>
            <a:r>
              <a:rPr lang="as-IN" sz="1600" dirty="0" err="1"/>
              <a:t>দেশের</a:t>
            </a:r>
            <a:r>
              <a:rPr lang="as-IN" sz="1600" dirty="0"/>
              <a:t> জনগণ </a:t>
            </a:r>
            <a:r>
              <a:rPr lang="as-IN" sz="1600" dirty="0" err="1"/>
              <a:t>একটি</a:t>
            </a:r>
            <a:r>
              <a:rPr lang="as-IN" sz="1600" dirty="0"/>
              <a:t> নেতৃত্বে ঐক্যবদ্ধ </a:t>
            </a:r>
            <a:r>
              <a:rPr lang="as-IN" sz="1600" dirty="0" err="1"/>
              <a:t>হয়</a:t>
            </a:r>
            <a:r>
              <a:rPr lang="en-GB" sz="1600" dirty="0"/>
              <a:t> |</a:t>
            </a:r>
            <a:br>
              <a:rPr lang="en-GB" sz="1600" dirty="0"/>
            </a:br>
            <a:r>
              <a:rPr lang="en-GB" sz="1600" dirty="0"/>
              <a:t> </a:t>
            </a:r>
            <a:r>
              <a:rPr lang="as-IN" sz="2000" b="1" dirty="0" err="1"/>
              <a:t>উপসংহার</a:t>
            </a:r>
            <a:r>
              <a:rPr lang="en-GB" sz="2000" b="1" dirty="0"/>
              <a:t> :</a:t>
            </a:r>
            <a:br>
              <a:rPr lang="as-IN" sz="1600" dirty="0"/>
            </a:br>
            <a:r>
              <a:rPr lang="as-IN" sz="1600" dirty="0"/>
              <a:t>▪ </a:t>
            </a:r>
            <a:r>
              <a:rPr lang="as-IN" sz="1600" dirty="0" err="1"/>
              <a:t>মুজিবনগর</a:t>
            </a:r>
            <a:r>
              <a:rPr lang="as-IN" sz="1600" dirty="0"/>
              <a:t> </a:t>
            </a:r>
            <a:r>
              <a:rPr lang="as-IN" sz="1600" dirty="0" err="1"/>
              <a:t>সরকারের</a:t>
            </a:r>
            <a:r>
              <a:rPr lang="as-IN" sz="1600" dirty="0"/>
              <a:t> গঠন ছিল </a:t>
            </a:r>
            <a:r>
              <a:rPr lang="as-IN" sz="1600" dirty="0" err="1"/>
              <a:t>স্বাধীনতার</a:t>
            </a:r>
            <a:r>
              <a:rPr lang="as-IN" sz="1600" dirty="0"/>
              <a:t> পথে এক সাহসী পদক্ষেপ</a:t>
            </a:r>
            <a:r>
              <a:rPr lang="en-GB" sz="1600" dirty="0"/>
              <a:t> |</a:t>
            </a:r>
            <a:br>
              <a:rPr lang="as-IN" sz="1600" dirty="0"/>
            </a:br>
            <a:r>
              <a:rPr lang="as-IN" sz="1600" dirty="0"/>
              <a:t>▪ এটি </a:t>
            </a:r>
            <a:r>
              <a:rPr lang="as-IN" sz="1600" dirty="0" err="1"/>
              <a:t>মুক্তিযুদ্ধকে</a:t>
            </a:r>
            <a:r>
              <a:rPr lang="as-IN" sz="1600" dirty="0"/>
              <a:t> সঠিক দিক </a:t>
            </a:r>
            <a:r>
              <a:rPr lang="as-IN" sz="1600" dirty="0" err="1"/>
              <a:t>নির্দেশনা</a:t>
            </a:r>
            <a:r>
              <a:rPr lang="as-IN" sz="1600" dirty="0"/>
              <a:t> </a:t>
            </a:r>
            <a:r>
              <a:rPr lang="as-IN" sz="1600" dirty="0" err="1"/>
              <a:t>দেয়</a:t>
            </a:r>
            <a:r>
              <a:rPr lang="en-GB" sz="1600" dirty="0"/>
              <a:t> |</a:t>
            </a:r>
            <a:br>
              <a:rPr lang="as-IN" sz="1600" dirty="0"/>
            </a:br>
            <a:r>
              <a:rPr lang="as-IN" sz="1600" dirty="0"/>
              <a:t>▪ ইতিহাসে </a:t>
            </a:r>
            <a:r>
              <a:rPr lang="as-IN" sz="1600" dirty="0" err="1"/>
              <a:t>এর</a:t>
            </a:r>
            <a:r>
              <a:rPr lang="as-IN" sz="1600" dirty="0"/>
              <a:t> </a:t>
            </a:r>
            <a:r>
              <a:rPr lang="as-IN" sz="1600" dirty="0" err="1"/>
              <a:t>গুরুত্ব</a:t>
            </a:r>
            <a:r>
              <a:rPr lang="as-IN" sz="1600" dirty="0"/>
              <a:t> </a:t>
            </a:r>
            <a:r>
              <a:rPr lang="as-IN" sz="1600" dirty="0" err="1"/>
              <a:t>অপরিসীম</a:t>
            </a:r>
            <a:r>
              <a:rPr lang="en-GB" sz="1600" dirty="0"/>
              <a:t> |</a:t>
            </a:r>
            <a:br>
              <a:rPr lang="en-GB" sz="1600" dirty="0"/>
            </a:br>
            <a:r>
              <a:rPr lang="as-IN" sz="2000" b="1" dirty="0" err="1">
                <a:solidFill>
                  <a:srgbClr val="7030A0"/>
                </a:solidFill>
              </a:rPr>
              <a:t>সাইড</a:t>
            </a:r>
            <a:r>
              <a:rPr lang="en-GB" sz="2000" b="1" dirty="0">
                <a:solidFill>
                  <a:srgbClr val="7030A0"/>
                </a:solidFill>
              </a:rPr>
              <a:t> </a:t>
            </a:r>
            <a:r>
              <a:rPr lang="as-IN" sz="2000" b="1" dirty="0" err="1">
                <a:solidFill>
                  <a:srgbClr val="7030A0"/>
                </a:solidFill>
              </a:rPr>
              <a:t>রেফারেন্স</a:t>
            </a:r>
            <a:r>
              <a:rPr lang="en-GB" sz="2000" b="1" dirty="0">
                <a:solidFill>
                  <a:srgbClr val="7030A0"/>
                </a:solidFill>
              </a:rPr>
              <a:t>  :   </a:t>
            </a:r>
            <a:br>
              <a:rPr lang="en-GB" sz="1600" dirty="0"/>
            </a:br>
            <a:r>
              <a:rPr lang="as-IN" sz="1600" dirty="0" err="1"/>
              <a:t>তথ্যসূত্র</a:t>
            </a:r>
            <a:r>
              <a:rPr lang="as-IN" sz="1600" dirty="0"/>
              <a:t>: </a:t>
            </a:r>
            <a:r>
              <a:rPr lang="as-IN" sz="1600" dirty="0" err="1"/>
              <a:t>মুক্তিযুদ্ধকালীন</a:t>
            </a:r>
            <a:r>
              <a:rPr lang="as-IN" sz="1600" dirty="0"/>
              <a:t> দলিল</a:t>
            </a:r>
            <a:r>
              <a:rPr lang="en-GB" sz="1600" dirty="0"/>
              <a:t>,</a:t>
            </a:r>
            <a:r>
              <a:rPr lang="as-IN" sz="1600" dirty="0"/>
              <a:t> বাংলা একাডেমি ও </a:t>
            </a:r>
            <a:r>
              <a:rPr lang="as-IN" sz="1600" dirty="0" err="1"/>
              <a:t>মুক্তিযুদ্ধ</a:t>
            </a:r>
            <a:r>
              <a:rPr lang="as-IN" sz="1600" dirty="0"/>
              <a:t> </a:t>
            </a:r>
            <a:r>
              <a:rPr lang="as-IN" sz="1600" dirty="0" err="1"/>
              <a:t>জাদুঘর</a:t>
            </a:r>
            <a:r>
              <a:rPr lang="en-GB" sz="1600" dirty="0"/>
              <a:t>, </a:t>
            </a:r>
            <a:r>
              <a:rPr lang="en-GB" sz="1600" dirty="0" err="1"/>
              <a:t>Google,ChatGPT</a:t>
            </a:r>
            <a:r>
              <a:rPr lang="en-GB" sz="1600" dirty="0"/>
              <a:t>, </a:t>
            </a:r>
            <a:r>
              <a:rPr lang="en-GB" sz="1600" dirty="0" err="1"/>
              <a:t>DeepSeek,YouTube</a:t>
            </a:r>
            <a:r>
              <a:rPr lang="as-IN" sz="1600" dirty="0"/>
              <a:t>)</a:t>
            </a:r>
            <a:r>
              <a:rPr lang="en-GB" sz="1600" dirty="0"/>
              <a:t>                                   </a:t>
            </a:r>
            <a:br>
              <a:rPr lang="en-GB" sz="1600" dirty="0"/>
            </a:br>
            <a:r>
              <a:rPr lang="en-GB" sz="1600" dirty="0">
                <a:solidFill>
                  <a:srgbClr val="C00000"/>
                </a:solidFill>
              </a:rPr>
              <a:t>                                                        </a:t>
            </a:r>
            <a:br>
              <a:rPr lang="en-US" sz="1600" dirty="0"/>
            </a:br>
            <a:br>
              <a:rPr lang="en-GB" sz="1600" dirty="0"/>
            </a:br>
            <a:r>
              <a:rPr lang="en-GB" sz="1600" dirty="0"/>
              <a:t>                                                         </a:t>
            </a:r>
            <a:br>
              <a:rPr lang="as-IN" sz="1600" dirty="0"/>
            </a:br>
            <a:endParaRPr lang="en-US" sz="1600" dirty="0"/>
          </a:p>
        </p:txBody>
      </p:sp>
      <p:sp>
        <p:nvSpPr>
          <p:cNvPr id="3" name="Subtitle 2"/>
          <p:cNvSpPr>
            <a:spLocks noGrp="1"/>
          </p:cNvSpPr>
          <p:nvPr>
            <p:ph type="subTitle" idx="1"/>
          </p:nvPr>
        </p:nvSpPr>
        <p:spPr>
          <a:xfrm>
            <a:off x="717550" y="3502025"/>
            <a:ext cx="8153400" cy="1295400"/>
          </a:xfrm>
          <a:solidFill>
            <a:schemeClr val="bg2">
              <a:lumMod val="60000"/>
              <a:lumOff val="40000"/>
            </a:schemeClr>
          </a:solidFill>
        </p:spPr>
        <p:txBody>
          <a:bodyPr anchor="t"/>
          <a:lstStyle/>
          <a:p>
            <a:pPr>
              <a:lnSpc>
                <a:spcPct val="150000"/>
              </a:lnSpc>
            </a:pPr>
            <a:r>
              <a:rPr lang="en-GB" dirty="0"/>
              <a:t>                                                                   </a:t>
            </a:r>
            <a:r>
              <a:rPr lang="as-IN" sz="2400" dirty="0">
                <a:solidFill>
                  <a:srgbClr val="C00000"/>
                </a:solidFill>
              </a:rPr>
              <a:t>ধন্যবাদ</a:t>
            </a:r>
            <a:r>
              <a:rPr lang="en-GB" sz="2400" dirty="0">
                <a:solidFill>
                  <a:srgbClr val="C00000"/>
                </a:solidFill>
              </a:rPr>
              <a:t> </a:t>
            </a:r>
            <a:endParaRPr lang="as-IN" sz="2400" dirty="0">
              <a:solidFill>
                <a:srgbClr val="C00000"/>
              </a:solidFill>
            </a:endParaRPr>
          </a:p>
          <a:p>
            <a:r>
              <a:rPr lang="en-GB" sz="1800" dirty="0">
                <a:solidFill>
                  <a:srgbClr val="7030A0"/>
                </a:solidFill>
              </a:rPr>
              <a:t>                                               “</a:t>
            </a:r>
            <a:r>
              <a:rPr lang="as-IN" sz="1800" dirty="0">
                <a:solidFill>
                  <a:srgbClr val="7030A0"/>
                </a:solidFill>
              </a:rPr>
              <a:t>জয় বাংলা</a:t>
            </a:r>
            <a:r>
              <a:rPr lang="en-GB" sz="1800" dirty="0">
                <a:solidFill>
                  <a:srgbClr val="7030A0"/>
                </a:solidFill>
              </a:rPr>
              <a:t> </a:t>
            </a:r>
            <a:r>
              <a:rPr lang="as-IN" sz="1800" dirty="0">
                <a:solidFill>
                  <a:srgbClr val="7030A0"/>
                </a:solidFill>
              </a:rPr>
              <a:t>! জয় বঙ্গবন্ধু</a:t>
            </a:r>
            <a:r>
              <a:rPr lang="en-GB" sz="1800" dirty="0">
                <a:solidFill>
                  <a:srgbClr val="7030A0"/>
                </a:solidFill>
              </a:rPr>
              <a:t> </a:t>
            </a:r>
            <a:r>
              <a:rPr lang="as-IN" sz="1800" dirty="0">
                <a:solidFill>
                  <a:srgbClr val="7030A0"/>
                </a:solidFill>
              </a:rPr>
              <a:t>!</a:t>
            </a:r>
            <a:r>
              <a:rPr lang="en-GB" sz="1800" dirty="0">
                <a:solidFill>
                  <a:srgbClr val="7030A0"/>
                </a:solidFill>
              </a:rPr>
              <a:t>”</a:t>
            </a:r>
            <a:endParaRPr lang="as-IN" sz="1800" dirty="0">
              <a:solidFill>
                <a:srgbClr val="7030A0"/>
              </a:solidFill>
            </a:endParaRPr>
          </a:p>
          <a:p>
            <a:endParaRPr lang="as-IN" dirty="0"/>
          </a:p>
          <a:p>
            <a:endParaRPr lang="en-US" dirty="0"/>
          </a:p>
        </p:txBody>
      </p:sp>
    </p:spTree>
    <p:extLst>
      <p:ext uri="{BB962C8B-B14F-4D97-AF65-F5344CB8AC3E}">
        <p14:creationId xmlns:p14="http://schemas.microsoft.com/office/powerpoint/2010/main" val="149995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E46EE164-4AF9-D950-8E3B-F911D908A952}"/>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FA18424B-5358-7A18-4A89-0178E5FA42D6}"/>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মুজিবনগর সরকারের স্বাধীনতার ঘোষণাপত্র</a:t>
            </a:r>
          </a:p>
        </p:txBody>
      </p:sp>
      <p:sp>
        <p:nvSpPr>
          <p:cNvPr id="2" name="Rectangle 1">
            <a:extLst>
              <a:ext uri="{FF2B5EF4-FFF2-40B4-BE49-F238E27FC236}">
                <a16:creationId xmlns:a16="http://schemas.microsoft.com/office/drawing/2014/main" id="{D0E663B5-C7C5-0732-38E9-D68E348ED202}"/>
              </a:ext>
            </a:extLst>
          </p:cNvPr>
          <p:cNvSpPr/>
          <p:nvPr/>
        </p:nvSpPr>
        <p:spPr>
          <a:xfrm>
            <a:off x="780662" y="350149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600" dirty="0">
                <a:solidFill>
                  <a:srgbClr val="002060"/>
                </a:solidFill>
                <a:latin typeface="Bahnschrift SemiBold Condensed" panose="020B0502040204020203" pitchFamily="34" charset="0"/>
              </a:rPr>
              <a:t>মোসাঃ ফাহমিদা বিনতে কাদির</a:t>
            </a:r>
            <a:endParaRPr lang="en-US" sz="1600" dirty="0">
              <a:solidFill>
                <a:srgbClr val="002060"/>
              </a:solidFill>
              <a:cs typeface="Arial"/>
            </a:endParaRPr>
          </a:p>
          <a:p>
            <a:r>
              <a:rPr lang="en-US" sz="1600" dirty="0">
                <a:solidFill>
                  <a:srgbClr val="002060"/>
                </a:solidFill>
                <a:cs typeface="Arial"/>
              </a:rPr>
              <a:t>আইডিঃ ২৪১৩১১০৪৩</a:t>
            </a:r>
          </a:p>
          <a:p>
            <a:r>
              <a:rPr lang="en-US" sz="1600" dirty="0">
                <a:solidFill>
                  <a:srgbClr val="002060"/>
                </a:solidFill>
                <a:cs typeface="Arial"/>
              </a:rPr>
              <a:t>সেকশনঃ বি</a:t>
            </a:r>
          </a:p>
        </p:txBody>
      </p:sp>
    </p:spTree>
    <p:extLst>
      <p:ext uri="{BB962C8B-B14F-4D97-AF65-F5344CB8AC3E}">
        <p14:creationId xmlns:p14="http://schemas.microsoft.com/office/powerpoint/2010/main" val="3525320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DF2D-FBB8-ABF9-1D4E-6F56DB4A4B9D}"/>
              </a:ext>
            </a:extLst>
          </p:cNvPr>
          <p:cNvSpPr>
            <a:spLocks noGrp="1"/>
          </p:cNvSpPr>
          <p:nvPr>
            <p:ph type="title"/>
          </p:nvPr>
        </p:nvSpPr>
        <p:spPr>
          <a:xfrm>
            <a:off x="720000" y="269673"/>
            <a:ext cx="4728300" cy="1335714"/>
          </a:xfrm>
        </p:spPr>
        <p:txBody>
          <a:bodyPr/>
          <a:lstStyle/>
          <a:p>
            <a:r>
              <a:rPr lang="as-IN" sz="3600" dirty="0">
                <a:solidFill>
                  <a:srgbClr val="002060"/>
                </a:solidFill>
              </a:rPr>
              <a:t>মুজিবনগর সরকার কীভাবে গঠিত হলো</a:t>
            </a:r>
          </a:p>
        </p:txBody>
      </p:sp>
      <p:sp>
        <p:nvSpPr>
          <p:cNvPr id="3" name="Subtitle 2">
            <a:extLst>
              <a:ext uri="{FF2B5EF4-FFF2-40B4-BE49-F238E27FC236}">
                <a16:creationId xmlns:a16="http://schemas.microsoft.com/office/drawing/2014/main" id="{F1BCD36A-B775-622C-55BD-C7E9230476A4}"/>
              </a:ext>
            </a:extLst>
          </p:cNvPr>
          <p:cNvSpPr>
            <a:spLocks noGrp="1"/>
          </p:cNvSpPr>
          <p:nvPr>
            <p:ph type="subTitle" idx="1"/>
          </p:nvPr>
        </p:nvSpPr>
        <p:spPr>
          <a:xfrm>
            <a:off x="720000" y="1595334"/>
            <a:ext cx="4332060" cy="2529840"/>
          </a:xfrm>
        </p:spPr>
        <p:txBody>
          <a:bodyPr/>
          <a:lstStyle/>
          <a:p>
            <a:pPr algn="just">
              <a:buNone/>
            </a:pPr>
            <a:r>
              <a:rPr lang="en-US" sz="1400" b="1" dirty="0">
                <a:solidFill>
                  <a:schemeClr val="tx1"/>
                </a:solidFill>
              </a:rPr>
              <a:t> </a:t>
            </a:r>
            <a:r>
              <a:rPr lang="as-IN" sz="1400" dirty="0">
                <a:solidFill>
                  <a:schemeClr val="tx1"/>
                </a:solidFill>
              </a:rPr>
              <a:t>১৯৭১ সালের ২৫ মার্চ পাকিস্তানি সেনাবাহিনী নিরীহ বাঙালিদের উপর হামলা চালায়। এর পরদিন বঙ্গবন্ধু শেখ মুজিবুর রহমান স্বাধীনতার ঘোষণা দেন। কিন্তু তাঁকে গ্রেফতার করে পাকিস্তানে নিয়ে যাওয়া হয়। তখন দেশকে নেতৃত্ব দেওয়ার জন্য ১০ এপ্রিল গঠিত হয় বাংলাদেশের অস্থায়ী সরকার, যা ১৭ এপ্রিল মেহেরপুরের বৈদ্যনাথতলায় শপথ নেয়। এই সরকারকেই বলা হয় মুজিবনগর সরকার। এ সরকার দেশের স্বাধীনতার সংগ্রাম পরিচালনা করে এবং পুরো জাতিকে ঐক্যবদ্ধ করে তোলে।</a:t>
            </a:r>
          </a:p>
        </p:txBody>
      </p:sp>
      <p:sp>
        <p:nvSpPr>
          <p:cNvPr id="10" name="TextBox 9">
            <a:extLst>
              <a:ext uri="{FF2B5EF4-FFF2-40B4-BE49-F238E27FC236}">
                <a16:creationId xmlns:a16="http://schemas.microsoft.com/office/drawing/2014/main" id="{360A6D0B-DACC-1E83-54FB-01F10332C1BA}"/>
              </a:ext>
            </a:extLst>
          </p:cNvPr>
          <p:cNvSpPr txBox="1"/>
          <p:nvPr/>
        </p:nvSpPr>
        <p:spPr>
          <a:xfrm>
            <a:off x="838200" y="4198620"/>
            <a:ext cx="2926080" cy="523220"/>
          </a:xfrm>
          <a:prstGeom prst="rect">
            <a:avLst/>
          </a:prstGeom>
          <a:noFill/>
        </p:spPr>
        <p:txBody>
          <a:bodyPr wrap="square" rtlCol="0">
            <a:spAutoFit/>
          </a:bodyPr>
          <a:lstStyle/>
          <a:p>
            <a:r>
              <a:rPr lang="en-US" b="1" dirty="0"/>
              <a:t>Reference:</a:t>
            </a:r>
          </a:p>
          <a:p>
            <a:r>
              <a:rPr lang="bn-IN" sz="1400" dirty="0"/>
              <a:t>প্রথম আলো, </a:t>
            </a:r>
            <a:r>
              <a:rPr lang="en-US" sz="1400" dirty="0"/>
              <a:t>The Daily </a:t>
            </a:r>
            <a:r>
              <a:rPr lang="en-US" sz="1400" dirty="0" err="1"/>
              <a:t>lttefaq</a:t>
            </a:r>
            <a:endParaRPr lang="en-US" dirty="0"/>
          </a:p>
        </p:txBody>
      </p:sp>
      <p:pic>
        <p:nvPicPr>
          <p:cNvPr id="11" name="Picture 10">
            <a:extLst>
              <a:ext uri="{FF2B5EF4-FFF2-40B4-BE49-F238E27FC236}">
                <a16:creationId xmlns:a16="http://schemas.microsoft.com/office/drawing/2014/main" id="{4163774B-D8E6-C292-7F08-3F9EBC85E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00" y="1605387"/>
            <a:ext cx="3691173" cy="2064750"/>
          </a:xfrm>
          <a:prstGeom prst="rect">
            <a:avLst/>
          </a:prstGeom>
        </p:spPr>
      </p:pic>
    </p:spTree>
    <p:extLst>
      <p:ext uri="{BB962C8B-B14F-4D97-AF65-F5344CB8AC3E}">
        <p14:creationId xmlns:p14="http://schemas.microsoft.com/office/powerpoint/2010/main" val="232284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BA487-DD58-0DEF-48EE-5176FABA0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AC9E60-539F-053F-D94E-BD46FC9674AD}"/>
              </a:ext>
            </a:extLst>
          </p:cNvPr>
          <p:cNvSpPr>
            <a:spLocks noGrp="1"/>
          </p:cNvSpPr>
          <p:nvPr>
            <p:ph type="title"/>
          </p:nvPr>
        </p:nvSpPr>
        <p:spPr>
          <a:xfrm>
            <a:off x="720000" y="269673"/>
            <a:ext cx="4728300" cy="1335714"/>
          </a:xfrm>
        </p:spPr>
        <p:txBody>
          <a:bodyPr/>
          <a:lstStyle/>
          <a:p>
            <a:r>
              <a:rPr lang="en-US" sz="3600" dirty="0">
                <a:solidFill>
                  <a:srgbClr val="002060"/>
                </a:solidFill>
              </a:rPr>
              <a:t>স্বাধীনতার </a:t>
            </a:r>
            <a:r>
              <a:rPr lang="en-US" sz="3600" dirty="0" err="1">
                <a:solidFill>
                  <a:srgbClr val="002060"/>
                </a:solidFill>
              </a:rPr>
              <a:t>ঘোষণাপত্রের</a:t>
            </a:r>
            <a:r>
              <a:rPr lang="en-US" sz="3600" dirty="0">
                <a:solidFill>
                  <a:srgbClr val="002060"/>
                </a:solidFill>
              </a:rPr>
              <a:t> মূল কথা </a:t>
            </a:r>
          </a:p>
        </p:txBody>
      </p:sp>
      <p:sp>
        <p:nvSpPr>
          <p:cNvPr id="3" name="Subtitle 2">
            <a:extLst>
              <a:ext uri="{FF2B5EF4-FFF2-40B4-BE49-F238E27FC236}">
                <a16:creationId xmlns:a16="http://schemas.microsoft.com/office/drawing/2014/main" id="{DCC62AA8-599B-24F2-190C-1F94C21323E0}"/>
              </a:ext>
            </a:extLst>
          </p:cNvPr>
          <p:cNvSpPr>
            <a:spLocks noGrp="1"/>
          </p:cNvSpPr>
          <p:nvPr>
            <p:ph type="subTitle" idx="1"/>
          </p:nvPr>
        </p:nvSpPr>
        <p:spPr>
          <a:xfrm>
            <a:off x="720000" y="1668780"/>
            <a:ext cx="3905340" cy="2379900"/>
          </a:xfrm>
        </p:spPr>
        <p:txBody>
          <a:bodyPr/>
          <a:lstStyle/>
          <a:p>
            <a:pPr algn="just">
              <a:buNone/>
            </a:pPr>
            <a:r>
              <a:rPr lang="en-US" sz="1400" b="1" dirty="0">
                <a:solidFill>
                  <a:schemeClr val="tx1"/>
                </a:solidFill>
              </a:rPr>
              <a:t> </a:t>
            </a:r>
          </a:p>
          <a:p>
            <a:pPr algn="just">
              <a:buNone/>
            </a:pPr>
            <a:r>
              <a:rPr lang="as-IN" sz="1400" dirty="0">
                <a:solidFill>
                  <a:schemeClr val="tx1"/>
                </a:solidFill>
              </a:rPr>
              <a:t>মুজিবনগর সরকার আনুষ্ঠানিকভাবে ঘোষণা দেয় যে বাংলাদেশ একটি স্বাধীন ও সার্বভৌম রাষ্ট্র। এই ঘোষণায় বলা হয়, এ দেশের জনগণ নিজেদের অধিকার আদায়ের জন্য যুদ্ধ করছে। তারা একটি গণতান্ত্রিক, ধর্মনিরপেক্ষ এবং সমাজতান্ত্রিক রাষ্ট্র গড়ার প্রতিশ্রুতি দেয়। এই ঘোষণাপত্র মুক্তিযোদ্ধাদের সাহস জোগায় এবং আন্তর্জাতিকভাবে বাংলাদেশকে পরিচিত করে তোলে।</a:t>
            </a:r>
          </a:p>
          <a:p>
            <a:pPr algn="just"/>
            <a:endParaRPr lang="en-US" sz="1400" dirty="0">
              <a:solidFill>
                <a:schemeClr val="tx1"/>
              </a:solidFill>
            </a:endParaRPr>
          </a:p>
        </p:txBody>
      </p:sp>
      <p:sp>
        <p:nvSpPr>
          <p:cNvPr id="10" name="TextBox 9">
            <a:extLst>
              <a:ext uri="{FF2B5EF4-FFF2-40B4-BE49-F238E27FC236}">
                <a16:creationId xmlns:a16="http://schemas.microsoft.com/office/drawing/2014/main" id="{F770D165-F27A-18A8-2524-E023B9B79E98}"/>
              </a:ext>
            </a:extLst>
          </p:cNvPr>
          <p:cNvSpPr txBox="1"/>
          <p:nvPr/>
        </p:nvSpPr>
        <p:spPr>
          <a:xfrm>
            <a:off x="838200" y="4198620"/>
            <a:ext cx="2941320" cy="523220"/>
          </a:xfrm>
          <a:prstGeom prst="rect">
            <a:avLst/>
          </a:prstGeom>
          <a:noFill/>
        </p:spPr>
        <p:txBody>
          <a:bodyPr wrap="square" rtlCol="0">
            <a:spAutoFit/>
          </a:bodyPr>
          <a:lstStyle/>
          <a:p>
            <a:r>
              <a:rPr lang="en-US" b="1" dirty="0"/>
              <a:t>Reference:</a:t>
            </a:r>
          </a:p>
          <a:p>
            <a:r>
              <a:rPr lang="bn-IN" sz="1400" dirty="0"/>
              <a:t>প্রথম আলো</a:t>
            </a:r>
            <a:r>
              <a:rPr lang="en-US" sz="1400" dirty="0"/>
              <a:t>,</a:t>
            </a:r>
            <a:r>
              <a:rPr lang="bn-IN" sz="1400" dirty="0"/>
              <a:t>আমার বিক্রমপুর</a:t>
            </a:r>
            <a:r>
              <a:rPr lang="en-US" sz="1400" dirty="0"/>
              <a:t>,AI</a:t>
            </a:r>
            <a:r>
              <a:rPr lang="bn-IN" sz="1400" dirty="0"/>
              <a:t> </a:t>
            </a:r>
            <a:endParaRPr lang="en-US" dirty="0"/>
          </a:p>
        </p:txBody>
      </p:sp>
      <p:pic>
        <p:nvPicPr>
          <p:cNvPr id="4" name="Picture 3">
            <a:extLst>
              <a:ext uri="{FF2B5EF4-FFF2-40B4-BE49-F238E27FC236}">
                <a16:creationId xmlns:a16="http://schemas.microsoft.com/office/drawing/2014/main" id="{72709447-0E72-291D-62D3-E45BEBE8C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444" y="1522546"/>
            <a:ext cx="3730501" cy="2098407"/>
          </a:xfrm>
          <a:prstGeom prst="rect">
            <a:avLst/>
          </a:prstGeom>
        </p:spPr>
      </p:pic>
      <p:sp>
        <p:nvSpPr>
          <p:cNvPr id="5" name="TextBox 4">
            <a:extLst>
              <a:ext uri="{FF2B5EF4-FFF2-40B4-BE49-F238E27FC236}">
                <a16:creationId xmlns:a16="http://schemas.microsoft.com/office/drawing/2014/main" id="{79B808E3-D6DF-B342-1183-B853C20CD1DF}"/>
              </a:ext>
            </a:extLst>
          </p:cNvPr>
          <p:cNvSpPr txBox="1"/>
          <p:nvPr/>
        </p:nvSpPr>
        <p:spPr>
          <a:xfrm>
            <a:off x="4937445" y="3736955"/>
            <a:ext cx="3730500" cy="461665"/>
          </a:xfrm>
          <a:prstGeom prst="rect">
            <a:avLst/>
          </a:prstGeom>
          <a:noFill/>
        </p:spPr>
        <p:txBody>
          <a:bodyPr wrap="square" rtlCol="0">
            <a:spAutoFit/>
          </a:bodyPr>
          <a:lstStyle/>
          <a:p>
            <a:r>
              <a:rPr lang="as-IN" sz="800" dirty="0"/>
              <a:t>শপথ গ্রহণের পর ভারপ্রাপ্ত রাষ্ট্রপতি সৈয়দ নজরুল ইসলামকে গার্ড অব অনার দেয়ার হচ্ছে</a:t>
            </a:r>
            <a:endParaRPr lang="en-US" sz="800" dirty="0"/>
          </a:p>
          <a:p>
            <a:endParaRPr lang="en-US" sz="800" dirty="0"/>
          </a:p>
        </p:txBody>
      </p:sp>
    </p:spTree>
    <p:extLst>
      <p:ext uri="{BB962C8B-B14F-4D97-AF65-F5344CB8AC3E}">
        <p14:creationId xmlns:p14="http://schemas.microsoft.com/office/powerpoint/2010/main" val="59247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5CCBCB1F-4933-576C-0BA1-11DED4A0A86F}"/>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9BB2A22C-8183-8822-8310-E4435EAB2FA6}"/>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মুক্তিযুদ্ধে মুজিবনগর সরকারের ভূমিকা</a:t>
            </a:r>
          </a:p>
        </p:txBody>
      </p:sp>
      <p:sp>
        <p:nvSpPr>
          <p:cNvPr id="2" name="Rectangle 1">
            <a:extLst>
              <a:ext uri="{FF2B5EF4-FFF2-40B4-BE49-F238E27FC236}">
                <a16:creationId xmlns:a16="http://schemas.microsoft.com/office/drawing/2014/main" id="{275A03E5-9BFF-97B3-79B2-DA7699435968}"/>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en-US" sz="1600" dirty="0">
                <a:solidFill>
                  <a:srgbClr val="002060"/>
                </a:solidFill>
                <a:latin typeface="Bahnschrift SemiBold Condensed" panose="020B0502040204020203" pitchFamily="34" charset="0"/>
              </a:rPr>
              <a:t>মোসাঃ </a:t>
            </a:r>
            <a:r>
              <a:rPr lang="as-IN" sz="1600" b="0" i="0" u="none" strike="noStrike" baseline="0" dirty="0">
                <a:solidFill>
                  <a:srgbClr val="002060"/>
                </a:solidFill>
                <a:latin typeface="Bahnschrift SemiBold Condensed" panose="020B0502040204020203" pitchFamily="34" charset="0"/>
              </a:rPr>
              <a:t> </a:t>
            </a:r>
            <a:r>
              <a:rPr lang="en-US" sz="1600" dirty="0">
                <a:solidFill>
                  <a:srgbClr val="002060"/>
                </a:solidFill>
                <a:latin typeface="Bahnschrift SemiBold Condensed" panose="020B0502040204020203" pitchFamily="34" charset="0"/>
              </a:rPr>
              <a:t>মোছাঃ নিশাত </a:t>
            </a:r>
            <a:r>
              <a:rPr lang="en-US" sz="1600" dirty="0" err="1">
                <a:solidFill>
                  <a:srgbClr val="002060"/>
                </a:solidFill>
                <a:latin typeface="Bahnschrift SemiBold Condensed" panose="020B0502040204020203" pitchFamily="34" charset="0"/>
              </a:rPr>
              <a:t>তাসনিম</a:t>
            </a:r>
            <a:endParaRPr lang="en-US" sz="1600" dirty="0">
              <a:solidFill>
                <a:srgbClr val="002060"/>
              </a:solidFill>
              <a:latin typeface="Bahnschrift SemiBold Condensed" panose="020B0502040204020203" pitchFamily="34" charset="0"/>
            </a:endParaRPr>
          </a:p>
          <a:p>
            <a:r>
              <a:rPr lang="en-US" sz="1600" dirty="0">
                <a:solidFill>
                  <a:srgbClr val="002060"/>
                </a:solidFill>
                <a:cs typeface="Arial"/>
              </a:rPr>
              <a:t>আইডিঃ ২৪১৩১১০৪৫</a:t>
            </a:r>
          </a:p>
          <a:p>
            <a:r>
              <a:rPr lang="en-US" sz="1600" dirty="0">
                <a:solidFill>
                  <a:srgbClr val="002060"/>
                </a:solidFill>
                <a:cs typeface="Arial"/>
              </a:rPr>
              <a:t>সেকশনঃ বি</a:t>
            </a:r>
          </a:p>
        </p:txBody>
      </p:sp>
      <p:sp>
        <p:nvSpPr>
          <p:cNvPr id="3" name="AutoShape 2" descr="মুজিবনগর সরকার : প্রাতিষ্ঠানিক দায়বদ্ধতা">
            <a:extLst>
              <a:ext uri="{FF2B5EF4-FFF2-40B4-BE49-F238E27FC236}">
                <a16:creationId xmlns:a16="http://schemas.microsoft.com/office/drawing/2014/main" id="{F9B30BFA-F91D-390F-7C90-EA87C56265A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group of men with glasses and a key&#10;&#10;AI-generated content may be incorrect.">
            <a:extLst>
              <a:ext uri="{FF2B5EF4-FFF2-40B4-BE49-F238E27FC236}">
                <a16:creationId xmlns:a16="http://schemas.microsoft.com/office/drawing/2014/main" id="{4CC54B60-3EF5-D8AE-E509-C3CA1111B057}"/>
              </a:ext>
            </a:extLst>
          </p:cNvPr>
          <p:cNvPicPr>
            <a:picLocks noChangeAspect="1"/>
          </p:cNvPicPr>
          <p:nvPr/>
        </p:nvPicPr>
        <p:blipFill>
          <a:blip r:embed="rId3"/>
          <a:stretch>
            <a:fillRect/>
          </a:stretch>
        </p:blipFill>
        <p:spPr>
          <a:xfrm>
            <a:off x="4419600" y="2060517"/>
            <a:ext cx="4419600" cy="2483011"/>
          </a:xfrm>
          <a:prstGeom prst="rect">
            <a:avLst/>
          </a:prstGeom>
          <a:ln w="76200">
            <a:solidFill>
              <a:schemeClr val="tx2">
                <a:lumMod val="60000"/>
                <a:lumOff val="40000"/>
              </a:schemeClr>
            </a:solidFill>
          </a:ln>
        </p:spPr>
      </p:pic>
    </p:spTree>
    <p:extLst>
      <p:ext uri="{BB962C8B-B14F-4D97-AF65-F5344CB8AC3E}">
        <p14:creationId xmlns:p14="http://schemas.microsoft.com/office/powerpoint/2010/main" val="2218323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08F8-B68C-10A5-1E0D-79C54863BB11}"/>
              </a:ext>
            </a:extLst>
          </p:cNvPr>
          <p:cNvSpPr>
            <a:spLocks noGrp="1"/>
          </p:cNvSpPr>
          <p:nvPr>
            <p:ph type="title"/>
          </p:nvPr>
        </p:nvSpPr>
        <p:spPr>
          <a:xfrm>
            <a:off x="720000" y="350520"/>
            <a:ext cx="7311480" cy="1211580"/>
          </a:xfrm>
        </p:spPr>
        <p:txBody>
          <a:bodyPr/>
          <a:lstStyle/>
          <a:p>
            <a:r>
              <a:rPr lang="as-IN" dirty="0">
                <a:solidFill>
                  <a:srgbClr val="002060"/>
                </a:solidFill>
              </a:rPr>
              <a:t>মুজিবনগর সরকারের মূল ভূমিকা</a:t>
            </a:r>
            <a:endParaRPr lang="en-US" dirty="0">
              <a:solidFill>
                <a:srgbClr val="002060"/>
              </a:solidFill>
            </a:endParaRPr>
          </a:p>
        </p:txBody>
      </p:sp>
      <p:sp>
        <p:nvSpPr>
          <p:cNvPr id="3" name="Subtitle 2">
            <a:extLst>
              <a:ext uri="{FF2B5EF4-FFF2-40B4-BE49-F238E27FC236}">
                <a16:creationId xmlns:a16="http://schemas.microsoft.com/office/drawing/2014/main" id="{6A9B5FC1-62BC-E06A-A916-4761D9CB9687}"/>
              </a:ext>
            </a:extLst>
          </p:cNvPr>
          <p:cNvSpPr>
            <a:spLocks noGrp="1"/>
          </p:cNvSpPr>
          <p:nvPr>
            <p:ph type="subTitle" idx="1"/>
          </p:nvPr>
        </p:nvSpPr>
        <p:spPr>
          <a:xfrm>
            <a:off x="720000" y="1417320"/>
            <a:ext cx="5894160" cy="3520440"/>
          </a:xfrm>
        </p:spPr>
        <p:txBody>
          <a:bodyPr/>
          <a:lstStyle/>
          <a:p>
            <a:pPr algn="just"/>
            <a:r>
              <a:rPr lang="as-IN" b="1" dirty="0">
                <a:solidFill>
                  <a:schemeClr val="tx1"/>
                </a:solidFill>
              </a:rPr>
              <a:t>রাজনৈতিক নেতৃত্ব প্রদান: </a:t>
            </a:r>
            <a:r>
              <a:rPr lang="as-IN" dirty="0">
                <a:solidFill>
                  <a:schemeClr val="tx1"/>
                </a:solidFill>
              </a:rPr>
              <a:t>এটি ছিল বাংলাদেশের স্বাধীনতার দাবির একটি সাংবিধানিক ও আন্তর্জাতিক স্বীকৃত কাঠামো। তারা বিশ্ববাসীর কাছে বাংলাদেশের স্বাধীনতার যৌক্তিকতা তুলে ধরেন।</a:t>
            </a:r>
            <a:br>
              <a:rPr lang="as-IN" dirty="0">
                <a:solidFill>
                  <a:schemeClr val="tx1"/>
                </a:solidFill>
              </a:rPr>
            </a:br>
            <a:br>
              <a:rPr lang="as-IN" dirty="0">
                <a:solidFill>
                  <a:schemeClr val="tx1"/>
                </a:solidFill>
              </a:rPr>
            </a:br>
            <a:r>
              <a:rPr lang="as-IN" b="1" dirty="0">
                <a:solidFill>
                  <a:schemeClr val="tx1"/>
                </a:solidFill>
              </a:rPr>
              <a:t>যুদ্ধ পরিচালনা: </a:t>
            </a:r>
            <a:endParaRPr lang="en-US" b="1" dirty="0">
              <a:solidFill>
                <a:schemeClr val="tx1"/>
              </a:solidFill>
            </a:endParaRPr>
          </a:p>
          <a:p>
            <a:pPr algn="r"/>
            <a:r>
              <a:rPr lang="en-US" dirty="0">
                <a:solidFill>
                  <a:schemeClr val="tx1"/>
                </a:solidFill>
              </a:rPr>
              <a:t>                  </a:t>
            </a:r>
            <a:r>
              <a:rPr lang="as-IN" dirty="0">
                <a:solidFill>
                  <a:schemeClr val="tx1"/>
                </a:solidFill>
              </a:rPr>
              <a:t>সশস্ত্র মুক্তিযোদ্ধাদের সংগঠিত করে সেক্টর ভিত্তিক যুদ্ধ পরিচালনা করা হয়। ভারত সরকারের সহযোগিতায়</a:t>
            </a:r>
            <a:r>
              <a:rPr lang="en-US" dirty="0">
                <a:solidFill>
                  <a:schemeClr val="tx1"/>
                </a:solidFill>
              </a:rPr>
              <a:t> </a:t>
            </a:r>
            <a:r>
              <a:rPr lang="as-IN" dirty="0">
                <a:solidFill>
                  <a:schemeClr val="tx1"/>
                </a:solidFill>
              </a:rPr>
              <a:t>যৌথ কমান্ড গঠন করা হয়।</a:t>
            </a:r>
            <a:endParaRPr lang="en-US" dirty="0">
              <a:solidFill>
                <a:schemeClr val="tx1"/>
              </a:solidFill>
            </a:endParaRPr>
          </a:p>
          <a:p>
            <a:br>
              <a:rPr lang="as-IN" dirty="0">
                <a:solidFill>
                  <a:schemeClr val="tx1"/>
                </a:solidFill>
              </a:rPr>
            </a:br>
            <a:r>
              <a:rPr lang="as-IN" b="1" dirty="0">
                <a:solidFill>
                  <a:schemeClr val="tx1"/>
                </a:solidFill>
              </a:rPr>
              <a:t>বিশ্বজনমত গঠন: </a:t>
            </a:r>
            <a:endParaRPr lang="en-US" b="1" dirty="0">
              <a:solidFill>
                <a:schemeClr val="tx1"/>
              </a:solidFill>
            </a:endParaRPr>
          </a:p>
          <a:p>
            <a:r>
              <a:rPr lang="en-US" dirty="0">
                <a:solidFill>
                  <a:schemeClr val="tx1"/>
                </a:solidFill>
              </a:rPr>
              <a:t>		</a:t>
            </a:r>
            <a:r>
              <a:rPr lang="as-IN" dirty="0">
                <a:solidFill>
                  <a:schemeClr val="tx1"/>
                </a:solidFill>
              </a:rPr>
              <a:t>তারা আন্তর্জাতিক সম্প্রদায়ের কাছে পাকিস্তানের বর্বরতা তুলে ধরে সমর্থন আদায় করেন।</a:t>
            </a:r>
            <a:endParaRPr lang="en-US" dirty="0">
              <a:solidFill>
                <a:schemeClr val="tx1"/>
              </a:solidFill>
            </a:endParaRPr>
          </a:p>
        </p:txBody>
      </p:sp>
    </p:spTree>
    <p:extLst>
      <p:ext uri="{BB962C8B-B14F-4D97-AF65-F5344CB8AC3E}">
        <p14:creationId xmlns:p14="http://schemas.microsoft.com/office/powerpoint/2010/main" val="201226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A86D1-E579-2227-D219-D779A5B7C524}"/>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C9B236C-2446-1646-E83F-9E39762582F4}"/>
              </a:ext>
            </a:extLst>
          </p:cNvPr>
          <p:cNvSpPr>
            <a:spLocks noGrp="1"/>
          </p:cNvSpPr>
          <p:nvPr>
            <p:ph type="subTitle" idx="1"/>
          </p:nvPr>
        </p:nvSpPr>
        <p:spPr>
          <a:xfrm>
            <a:off x="720000" y="883920"/>
            <a:ext cx="5718900" cy="2699940"/>
          </a:xfrm>
        </p:spPr>
        <p:txBody>
          <a:bodyPr/>
          <a:lstStyle/>
          <a:p>
            <a:pPr algn="just"/>
            <a:r>
              <a:rPr lang="as-IN" b="1" dirty="0">
                <a:solidFill>
                  <a:schemeClr val="tx1"/>
                </a:solidFill>
              </a:rPr>
              <a:t>প্রশাসনিক কার্যক্রম: </a:t>
            </a:r>
            <a:r>
              <a:rPr lang="as-IN" dirty="0">
                <a:solidFill>
                  <a:schemeClr val="tx1"/>
                </a:solidFill>
              </a:rPr>
              <a:t>মুক্তাঞ্চলে প্রশাসন পরিচালনা ও শরণার্থীদের সহায়তায় কার্যকর পদক্ষেপ গ্রহণ করেন।</a:t>
            </a:r>
            <a:endParaRPr lang="en-US" dirty="0">
              <a:solidFill>
                <a:schemeClr val="tx1"/>
              </a:solidFill>
            </a:endParaRPr>
          </a:p>
          <a:p>
            <a:pPr algn="just"/>
            <a:br>
              <a:rPr lang="as-IN" dirty="0">
                <a:solidFill>
                  <a:schemeClr val="tx1"/>
                </a:solidFill>
              </a:rPr>
            </a:br>
            <a:r>
              <a:rPr lang="as-IN" dirty="0">
                <a:solidFill>
                  <a:schemeClr val="tx1"/>
                </a:solidFill>
              </a:rPr>
              <a:t>সার্বিকভাবে, মুজিবনগর সরকার ছিল মুক্তিযুদ্ধের সময় বাঙালির আশা, সাহস ও সংগ্রামের প্রতীক। এ সরকারের নেতৃত্বেই ৯ মাসের যুদ্ধ শেষে আমরা পেয়েছিলাম স্বাধীন বাংলাদেশ।</a:t>
            </a:r>
            <a:endParaRPr lang="en-US" dirty="0">
              <a:solidFill>
                <a:schemeClr val="tx1"/>
              </a:solidFill>
            </a:endParaRPr>
          </a:p>
        </p:txBody>
      </p:sp>
      <p:sp>
        <p:nvSpPr>
          <p:cNvPr id="6" name="TextBox 5">
            <a:extLst>
              <a:ext uri="{FF2B5EF4-FFF2-40B4-BE49-F238E27FC236}">
                <a16:creationId xmlns:a16="http://schemas.microsoft.com/office/drawing/2014/main" id="{98B122C3-0840-31EB-DEDA-77638FC3A589}"/>
              </a:ext>
            </a:extLst>
          </p:cNvPr>
          <p:cNvSpPr txBox="1"/>
          <p:nvPr/>
        </p:nvSpPr>
        <p:spPr>
          <a:xfrm>
            <a:off x="720000" y="4414440"/>
            <a:ext cx="2872740" cy="307777"/>
          </a:xfrm>
          <a:prstGeom prst="rect">
            <a:avLst/>
          </a:prstGeom>
          <a:noFill/>
        </p:spPr>
        <p:txBody>
          <a:bodyPr wrap="square" rtlCol="0">
            <a:spAutoFit/>
          </a:bodyPr>
          <a:lstStyle/>
          <a:p>
            <a:r>
              <a:rPr lang="en-US" dirty="0" err="1"/>
              <a:t>তথ্যঃ</a:t>
            </a:r>
            <a:r>
              <a:rPr lang="en-US" dirty="0"/>
              <a:t> দৈনিক </a:t>
            </a:r>
            <a:r>
              <a:rPr lang="en-US" dirty="0" err="1"/>
              <a:t>ইত্তেফাক</a:t>
            </a:r>
            <a:r>
              <a:rPr lang="en-US" dirty="0"/>
              <a:t>, ChatGPT</a:t>
            </a:r>
          </a:p>
        </p:txBody>
      </p:sp>
    </p:spTree>
    <p:extLst>
      <p:ext uri="{BB962C8B-B14F-4D97-AF65-F5344CB8AC3E}">
        <p14:creationId xmlns:p14="http://schemas.microsoft.com/office/powerpoint/2010/main" val="224157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diagBrick">
          <a:fgClr>
            <a:schemeClr val="bg2">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1D92-1B7A-7C36-2483-851FEF4A4865}"/>
              </a:ext>
            </a:extLst>
          </p:cNvPr>
          <p:cNvSpPr>
            <a:spLocks noGrp="1"/>
          </p:cNvSpPr>
          <p:nvPr>
            <p:ph type="ctrTitle"/>
          </p:nvPr>
        </p:nvSpPr>
        <p:spPr>
          <a:xfrm>
            <a:off x="780676" y="539500"/>
            <a:ext cx="5345804" cy="1426438"/>
          </a:xfrm>
        </p:spPr>
        <p:txBody>
          <a:bodyPr/>
          <a:lstStyle/>
          <a:p>
            <a:r>
              <a:rPr lang="as-IN" b="1" dirty="0">
                <a:solidFill>
                  <a:srgbClr val="002060"/>
                </a:solidFill>
              </a:rPr>
              <a:t>মুজিবনগর সরকারের গঠন ও ইতিহাস।</a:t>
            </a:r>
            <a:endParaRPr lang="en-US" b="1" dirty="0">
              <a:solidFill>
                <a:srgbClr val="002060"/>
              </a:solidFill>
            </a:endParaRPr>
          </a:p>
        </p:txBody>
      </p:sp>
      <p:sp>
        <p:nvSpPr>
          <p:cNvPr id="3" name="Subtitle 2">
            <a:extLst>
              <a:ext uri="{FF2B5EF4-FFF2-40B4-BE49-F238E27FC236}">
                <a16:creationId xmlns:a16="http://schemas.microsoft.com/office/drawing/2014/main" id="{E93941B7-91A0-753A-5252-5C07706FCEB0}"/>
              </a:ext>
            </a:extLst>
          </p:cNvPr>
          <p:cNvSpPr>
            <a:spLocks noGrp="1"/>
          </p:cNvSpPr>
          <p:nvPr>
            <p:ph type="subTitle" idx="1"/>
          </p:nvPr>
        </p:nvSpPr>
        <p:spPr>
          <a:xfrm>
            <a:off x="967740" y="2041329"/>
            <a:ext cx="3665220" cy="530421"/>
          </a:xfrm>
        </p:spPr>
        <p:txBody>
          <a:bodyPr>
            <a:noAutofit/>
          </a:bodyPr>
          <a:lstStyle/>
          <a:p>
            <a:pPr algn="just"/>
            <a:r>
              <a:rPr lang="as-IN" sz="1100" i="0" dirty="0">
                <a:solidFill>
                  <a:schemeClr val="bg1">
                    <a:lumMod val="50000"/>
                  </a:schemeClr>
                </a:solidFill>
                <a:effectLst/>
                <a:latin typeface="Arial" panose="020B0604020202020204" pitchFamily="34" charset="0"/>
              </a:rPr>
              <a:t>মুজিবনগর সরকার (গণপ্রজাতন্ত্রী বাংলাদেশ</a:t>
            </a:r>
            <a:r>
              <a:rPr lang="en-US" sz="1100" dirty="0">
                <a:solidFill>
                  <a:schemeClr val="bg1">
                    <a:lumMod val="50000"/>
                  </a:schemeClr>
                </a:solidFill>
                <a:latin typeface="Arial" panose="020B0604020202020204" pitchFamily="34" charset="0"/>
              </a:rPr>
              <a:t> </a:t>
            </a:r>
            <a:r>
              <a:rPr lang="as-IN" sz="1100" i="0" dirty="0">
                <a:solidFill>
                  <a:schemeClr val="bg1">
                    <a:lumMod val="50000"/>
                  </a:schemeClr>
                </a:solidFill>
                <a:effectLst/>
                <a:latin typeface="Arial" panose="020B0604020202020204" pitchFamily="34" charset="0"/>
              </a:rPr>
              <a:t>অস্থায়ী</a:t>
            </a:r>
            <a:r>
              <a:rPr lang="en-US" sz="1100" i="0" dirty="0">
                <a:solidFill>
                  <a:schemeClr val="bg1">
                    <a:lumMod val="50000"/>
                  </a:schemeClr>
                </a:solidFill>
                <a:effectLst/>
                <a:latin typeface="Arial" panose="020B0604020202020204" pitchFamily="34" charset="0"/>
              </a:rPr>
              <a:t> </a:t>
            </a:r>
            <a:r>
              <a:rPr lang="as-IN" sz="1100" i="0" dirty="0">
                <a:solidFill>
                  <a:schemeClr val="bg1">
                    <a:lumMod val="50000"/>
                  </a:schemeClr>
                </a:solidFill>
                <a:effectLst/>
                <a:latin typeface="Arial" panose="020B0604020202020204" pitchFamily="34" charset="0"/>
              </a:rPr>
              <a:t>সরকার বা প্রবাসী বাংলাদেশ সরকার নামেও পরিচিত)</a:t>
            </a:r>
            <a:endParaRPr lang="en-US" sz="1100" dirty="0">
              <a:solidFill>
                <a:schemeClr val="bg1">
                  <a:lumMod val="50000"/>
                </a:schemeClr>
              </a:solidFill>
            </a:endParaRPr>
          </a:p>
        </p:txBody>
      </p:sp>
      <p:pic>
        <p:nvPicPr>
          <p:cNvPr id="8" name="Picture Placeholder 7">
            <a:extLst>
              <a:ext uri="{FF2B5EF4-FFF2-40B4-BE49-F238E27FC236}">
                <a16:creationId xmlns:a16="http://schemas.microsoft.com/office/drawing/2014/main" id="{A8D8E657-B5B5-BCC6-C723-AC021DBDF37B}"/>
              </a:ext>
            </a:extLst>
          </p:cNvPr>
          <p:cNvPicPr>
            <a:picLocks noGrp="1" noChangeAspect="1"/>
          </p:cNvPicPr>
          <p:nvPr>
            <p:ph type="pic" idx="2"/>
          </p:nvPr>
        </p:nvPicPr>
        <p:blipFill>
          <a:blip r:embed="rId2"/>
          <a:srcRect l="275" r="-36"/>
          <a:stretch/>
        </p:blipFill>
        <p:spPr>
          <a:xfrm rot="21311705">
            <a:off x="4977365" y="1266458"/>
            <a:ext cx="3651881" cy="2280666"/>
          </a:xfrm>
        </p:spPr>
      </p:pic>
      <p:sp>
        <p:nvSpPr>
          <p:cNvPr id="9" name="Rectangle 8">
            <a:extLst>
              <a:ext uri="{FF2B5EF4-FFF2-40B4-BE49-F238E27FC236}">
                <a16:creationId xmlns:a16="http://schemas.microsoft.com/office/drawing/2014/main" id="{2FB62BC5-2761-8E15-EEBC-385789028C12}"/>
              </a:ext>
            </a:extLst>
          </p:cNvPr>
          <p:cNvSpPr/>
          <p:nvPr/>
        </p:nvSpPr>
        <p:spPr>
          <a:xfrm>
            <a:off x="780676" y="3196139"/>
            <a:ext cx="244156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solidFill>
                  <a:srgbClr val="002060"/>
                </a:solidFill>
                <a:cs typeface="Arial"/>
              </a:rPr>
              <a:t>আব্দুল্লাহ আতিফ</a:t>
            </a:r>
          </a:p>
          <a:p>
            <a:pPr algn="ctr"/>
            <a:r>
              <a:rPr lang="en-US" sz="1800" dirty="0" err="1">
                <a:solidFill>
                  <a:srgbClr val="002060"/>
                </a:solidFill>
                <a:cs typeface="Arial"/>
              </a:rPr>
              <a:t>আইডিঃ</a:t>
            </a:r>
            <a:r>
              <a:rPr lang="en-US" sz="1800" dirty="0">
                <a:solidFill>
                  <a:srgbClr val="002060"/>
                </a:solidFill>
                <a:cs typeface="Arial"/>
              </a:rPr>
              <a:t> ২৪১৩১১০৫১</a:t>
            </a:r>
          </a:p>
          <a:p>
            <a:pPr algn="ctr"/>
            <a:r>
              <a:rPr lang="en-US" sz="1800" dirty="0">
                <a:solidFill>
                  <a:srgbClr val="002060"/>
                </a:solidFill>
                <a:cs typeface="Arial"/>
              </a:rPr>
              <a:t>সেকশনঃ বি</a:t>
            </a:r>
          </a:p>
        </p:txBody>
      </p:sp>
      <p:sp>
        <p:nvSpPr>
          <p:cNvPr id="12" name="TextBox 11">
            <a:extLst>
              <a:ext uri="{FF2B5EF4-FFF2-40B4-BE49-F238E27FC236}">
                <a16:creationId xmlns:a16="http://schemas.microsoft.com/office/drawing/2014/main" id="{49D4501B-9FCD-8097-5973-4193A70D97FD}"/>
              </a:ext>
            </a:extLst>
          </p:cNvPr>
          <p:cNvSpPr txBox="1"/>
          <p:nvPr/>
        </p:nvSpPr>
        <p:spPr>
          <a:xfrm rot="21266861">
            <a:off x="5341200" y="3752992"/>
            <a:ext cx="3374642" cy="215444"/>
          </a:xfrm>
          <a:prstGeom prst="rect">
            <a:avLst/>
          </a:prstGeom>
          <a:noFill/>
        </p:spPr>
        <p:txBody>
          <a:bodyPr wrap="none" rtlCol="0">
            <a:spAutoFit/>
          </a:bodyPr>
          <a:lstStyle/>
          <a:p>
            <a:r>
              <a:rPr lang="as-IN" sz="800" dirty="0"/>
              <a:t>মুজিবনগর সরকারের উপরাষ্ট্রপতি,প্রধানমন্ত্রী, মন্ত্রীবর্গ এবং প্রধান সেনাপতি</a:t>
            </a:r>
            <a:endParaRPr lang="en-US" sz="800" dirty="0"/>
          </a:p>
        </p:txBody>
      </p:sp>
    </p:spTree>
    <p:extLst>
      <p:ext uri="{BB962C8B-B14F-4D97-AF65-F5344CB8AC3E}">
        <p14:creationId xmlns:p14="http://schemas.microsoft.com/office/powerpoint/2010/main" val="228488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2B41A6A0-9BCD-CC9B-0CD3-CC5DA184973B}"/>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2509CCFA-E53A-B28B-A70B-5880DF76A704}"/>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আন্তর্জাতিক সম্প্রদায়ের কাছে  স্বীকৃতি আদায়</a:t>
            </a:r>
          </a:p>
        </p:txBody>
      </p:sp>
      <p:sp>
        <p:nvSpPr>
          <p:cNvPr id="2" name="Rectangle 1">
            <a:extLst>
              <a:ext uri="{FF2B5EF4-FFF2-40B4-BE49-F238E27FC236}">
                <a16:creationId xmlns:a16="http://schemas.microsoft.com/office/drawing/2014/main" id="{CFE40857-F0A6-1A20-86AC-06C7113AE25B}"/>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as-IN" sz="1600" dirty="0">
                <a:solidFill>
                  <a:srgbClr val="002060"/>
                </a:solidFill>
                <a:latin typeface="Bahnschrift SemiBold Condensed" panose="020B0502040204020203" pitchFamily="34" charset="0"/>
              </a:rPr>
              <a:t>আব্দুল্লাহ আল সাইফ</a:t>
            </a:r>
          </a:p>
          <a:p>
            <a:r>
              <a:rPr lang="en-US" sz="1600" dirty="0">
                <a:solidFill>
                  <a:srgbClr val="002060"/>
                </a:solidFill>
                <a:cs typeface="Arial"/>
              </a:rPr>
              <a:t>আইডিঃ ২৪১৩১১০৪৭</a:t>
            </a:r>
          </a:p>
          <a:p>
            <a:r>
              <a:rPr lang="en-US" sz="1600" dirty="0">
                <a:solidFill>
                  <a:srgbClr val="002060"/>
                </a:solidFill>
                <a:cs typeface="Arial"/>
              </a:rPr>
              <a:t>সেকশনঃ বি</a:t>
            </a:r>
          </a:p>
        </p:txBody>
      </p:sp>
    </p:spTree>
    <p:extLst>
      <p:ext uri="{BB962C8B-B14F-4D97-AF65-F5344CB8AC3E}">
        <p14:creationId xmlns:p14="http://schemas.microsoft.com/office/powerpoint/2010/main" val="3378047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89B1-CCC6-BC38-0705-1B9BE142E402}"/>
              </a:ext>
            </a:extLst>
          </p:cNvPr>
          <p:cNvSpPr>
            <a:spLocks noGrp="1"/>
          </p:cNvSpPr>
          <p:nvPr>
            <p:ph type="title"/>
          </p:nvPr>
        </p:nvSpPr>
        <p:spPr>
          <a:xfrm>
            <a:off x="720000" y="445025"/>
            <a:ext cx="4796880" cy="572700"/>
          </a:xfrm>
        </p:spPr>
        <p:txBody>
          <a:bodyPr/>
          <a:lstStyle/>
          <a:p>
            <a:r>
              <a:rPr lang="as-IN" dirty="0">
                <a:solidFill>
                  <a:srgbClr val="002060"/>
                </a:solidFill>
              </a:rPr>
              <a:t>আন্তর্জাতিক স্বীকৃতির গুরুত্ব</a:t>
            </a:r>
            <a:br>
              <a:rPr lang="en-US" dirty="0">
                <a:solidFill>
                  <a:srgbClr val="002060"/>
                </a:solidFill>
              </a:rPr>
            </a:br>
            <a:endParaRPr lang="en-US" dirty="0">
              <a:solidFill>
                <a:srgbClr val="002060"/>
              </a:solidFill>
            </a:endParaRPr>
          </a:p>
        </p:txBody>
      </p:sp>
      <p:sp>
        <p:nvSpPr>
          <p:cNvPr id="3" name="TextBox 2">
            <a:extLst>
              <a:ext uri="{FF2B5EF4-FFF2-40B4-BE49-F238E27FC236}">
                <a16:creationId xmlns:a16="http://schemas.microsoft.com/office/drawing/2014/main" id="{BA5DB692-1163-C052-DAC2-F6017C64EB2E}"/>
              </a:ext>
            </a:extLst>
          </p:cNvPr>
          <p:cNvSpPr txBox="1"/>
          <p:nvPr/>
        </p:nvSpPr>
        <p:spPr>
          <a:xfrm>
            <a:off x="720000" y="1127760"/>
            <a:ext cx="4869180" cy="1661993"/>
          </a:xfrm>
          <a:prstGeom prst="rect">
            <a:avLst/>
          </a:prstGeom>
          <a:noFill/>
        </p:spPr>
        <p:txBody>
          <a:bodyPr wrap="square" rtlCol="0">
            <a:spAutoFit/>
          </a:bodyPr>
          <a:lstStyle/>
          <a:p>
            <a:pPr>
              <a:buNone/>
            </a:pPr>
            <a:r>
              <a:rPr lang="as-IN" sz="1400" dirty="0">
                <a:latin typeface="Century Gothic" panose="020B0502020202020204" pitchFamily="34" charset="0"/>
              </a:rPr>
              <a:t>● </a:t>
            </a:r>
            <a:r>
              <a:rPr lang="as-IN" sz="1400" dirty="0"/>
              <a:t>আন্তর্জাতিক স্বীকৃতি ছিল রাষ্ট্র হিসেবে বৈধতা পাওয়ার প্রথম ধাপ।</a:t>
            </a:r>
            <a:br>
              <a:rPr lang="en-US" sz="1400" dirty="0"/>
            </a:br>
            <a:br>
              <a:rPr lang="as-IN" sz="1400" dirty="0"/>
            </a:br>
            <a:r>
              <a:rPr lang="as-IN" sz="1400" dirty="0">
                <a:latin typeface="Century Gothic" panose="020B0502020202020204" pitchFamily="34" charset="0"/>
              </a:rPr>
              <a:t>● </a:t>
            </a:r>
            <a:r>
              <a:rPr lang="as-IN" sz="1400" dirty="0"/>
              <a:t>এটি রাজনৈতিক, অর্থনৈতিক এবং কূটনৈতিক সম্পর্ক গড়ে তোলার জন্য অপরিহার্য।</a:t>
            </a:r>
            <a:br>
              <a:rPr lang="en-US" sz="1400" dirty="0"/>
            </a:br>
            <a:br>
              <a:rPr lang="en-US" sz="1800" dirty="0"/>
            </a:br>
            <a:endParaRPr lang="as-IN" sz="1400" dirty="0"/>
          </a:p>
        </p:txBody>
      </p:sp>
      <p:sp>
        <p:nvSpPr>
          <p:cNvPr id="4" name="TextBox 3">
            <a:extLst>
              <a:ext uri="{FF2B5EF4-FFF2-40B4-BE49-F238E27FC236}">
                <a16:creationId xmlns:a16="http://schemas.microsoft.com/office/drawing/2014/main" id="{31A3F8B9-499C-20D4-9074-E3AF50558FEE}"/>
              </a:ext>
            </a:extLst>
          </p:cNvPr>
          <p:cNvSpPr txBox="1"/>
          <p:nvPr/>
        </p:nvSpPr>
        <p:spPr>
          <a:xfrm>
            <a:off x="3444240" y="2571750"/>
            <a:ext cx="5699760" cy="1815882"/>
          </a:xfrm>
          <a:prstGeom prst="rect">
            <a:avLst/>
          </a:prstGeom>
          <a:noFill/>
        </p:spPr>
        <p:txBody>
          <a:bodyPr wrap="square" rtlCol="0">
            <a:spAutoFit/>
          </a:bodyPr>
          <a:lstStyle/>
          <a:p>
            <a:r>
              <a:rPr lang="as-IN" sz="2800" dirty="0">
                <a:solidFill>
                  <a:srgbClr val="002060"/>
                </a:solidFill>
                <a:latin typeface="Roboto Serif SemiBold"/>
              </a:rPr>
              <a:t>ভারতের ভূমিকা</a:t>
            </a:r>
            <a:br>
              <a:rPr lang="en-US" sz="2400" b="1" dirty="0"/>
            </a:br>
            <a:br>
              <a:rPr lang="en-US" sz="500" b="1" dirty="0"/>
            </a:br>
            <a:br>
              <a:rPr lang="as-IN" sz="500" b="1" dirty="0"/>
            </a:br>
            <a:r>
              <a:rPr lang="as-IN" dirty="0">
                <a:latin typeface="Century Gothic" panose="020B0502020202020204" pitchFamily="34" charset="0"/>
              </a:rPr>
              <a:t>● </a:t>
            </a:r>
            <a:r>
              <a:rPr lang="as-IN" dirty="0"/>
              <a:t>ভারত ছিল প্রথম দেশ যারা মুজিবনগর সরকারকে সরাসরি সমর্থন দেয়।</a:t>
            </a:r>
            <a:br>
              <a:rPr lang="en-US" dirty="0"/>
            </a:br>
            <a:br>
              <a:rPr lang="as-IN" dirty="0"/>
            </a:br>
            <a:r>
              <a:rPr lang="as-IN" dirty="0">
                <a:latin typeface="Century Gothic" panose="020B0502020202020204" pitchFamily="34" charset="0"/>
              </a:rPr>
              <a:t>● </a:t>
            </a:r>
            <a:r>
              <a:rPr lang="as-IN" dirty="0"/>
              <a:t>প্রশিক্ষণ, অস্ত্র, কূটনৈতিক সহায়তা ও শরণার্থীদের আশ্রয় দিয়ে মুক্তিযুদ্ধকে সহায়তা করে।</a:t>
            </a:r>
            <a:br>
              <a:rPr lang="as-IN" dirty="0"/>
            </a:br>
            <a:endParaRPr lang="en-US" dirty="0"/>
          </a:p>
        </p:txBody>
      </p:sp>
    </p:spTree>
    <p:extLst>
      <p:ext uri="{BB962C8B-B14F-4D97-AF65-F5344CB8AC3E}">
        <p14:creationId xmlns:p14="http://schemas.microsoft.com/office/powerpoint/2010/main" val="1950808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519A3-E5A8-8283-CF52-FB6E311B258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5295BD7-FAC4-1815-43D9-A2BBC0827A22}"/>
              </a:ext>
            </a:extLst>
          </p:cNvPr>
          <p:cNvSpPr txBox="1"/>
          <p:nvPr/>
        </p:nvSpPr>
        <p:spPr>
          <a:xfrm>
            <a:off x="4274820" y="342900"/>
            <a:ext cx="4869180" cy="2954655"/>
          </a:xfrm>
          <a:prstGeom prst="rect">
            <a:avLst/>
          </a:prstGeom>
          <a:noFill/>
        </p:spPr>
        <p:txBody>
          <a:bodyPr wrap="square" rtlCol="0">
            <a:spAutoFit/>
          </a:bodyPr>
          <a:lstStyle/>
          <a:p>
            <a:r>
              <a:rPr kumimoji="0" lang="as-IN" sz="2800" b="0" i="0" u="none" strike="noStrike" kern="0" cap="none" spc="0" normalizeH="0" baseline="0" noProof="0" dirty="0">
                <a:ln>
                  <a:noFill/>
                </a:ln>
                <a:solidFill>
                  <a:srgbClr val="002060"/>
                </a:solidFill>
                <a:effectLst/>
                <a:uLnTx/>
                <a:uFillTx/>
                <a:latin typeface="Roboto Serif SemiBold"/>
                <a:sym typeface="Roboto Serif SemiBold"/>
              </a:rPr>
              <a:t>আন্তর্জাতিক প্রচেষ্টা ও চ্যালেঞ্জ</a:t>
            </a:r>
            <a:endParaRPr kumimoji="0" lang="en-US" sz="2800" b="0" i="0" u="none" strike="noStrike" kern="0" cap="none" spc="0" normalizeH="0" baseline="0" noProof="0" dirty="0">
              <a:ln>
                <a:noFill/>
              </a:ln>
              <a:solidFill>
                <a:srgbClr val="002060"/>
              </a:solidFill>
              <a:effectLst/>
              <a:uLnTx/>
              <a:uFillTx/>
              <a:latin typeface="Roboto Serif SemiBold"/>
              <a:sym typeface="Roboto Serif SemiBold"/>
            </a:endParaRPr>
          </a:p>
          <a:p>
            <a:endParaRPr lang="en-US" sz="1400" dirty="0">
              <a:latin typeface="Century Gothic" panose="020B0502020202020204" pitchFamily="34" charset="0"/>
            </a:endParaRPr>
          </a:p>
          <a:p>
            <a:r>
              <a:rPr lang="as-IN" sz="1400" dirty="0">
                <a:latin typeface="Century Gothic" panose="020B0502020202020204" pitchFamily="34" charset="0"/>
              </a:rPr>
              <a:t>● </a:t>
            </a:r>
            <a:r>
              <a:rPr lang="as-IN" sz="1400" dirty="0"/>
              <a:t>মুজিবনগর সরকার বিভিন্ন দেশে কূটনৈতিক দল পাঠায় সমর্থন আদায়ের জন্য।</a:t>
            </a:r>
            <a:endParaRPr lang="en-US" sz="1400" dirty="0"/>
          </a:p>
          <a:p>
            <a:endParaRPr lang="as-IN" sz="1400" dirty="0"/>
          </a:p>
          <a:p>
            <a:r>
              <a:rPr lang="as-IN" sz="1400" dirty="0">
                <a:latin typeface="Century Gothic" panose="020B0502020202020204" pitchFamily="34" charset="0"/>
              </a:rPr>
              <a:t>● </a:t>
            </a:r>
            <a:r>
              <a:rPr lang="as-IN" sz="1400" dirty="0"/>
              <a:t>পাকিস্তান সরকারের প্রচারণা এবং মিথ্যা তথ্য ছড়ানোর কারণে অনেক দেশ দ্বিধায় ছিল।</a:t>
            </a:r>
            <a:endParaRPr lang="en-US" sz="1400" dirty="0"/>
          </a:p>
          <a:p>
            <a:endParaRPr lang="as-IN" sz="1400" dirty="0"/>
          </a:p>
          <a:p>
            <a:r>
              <a:rPr lang="as-IN" sz="1400" dirty="0">
                <a:latin typeface="Century Gothic" panose="020B0502020202020204" pitchFamily="34" charset="0"/>
              </a:rPr>
              <a:t>● </a:t>
            </a:r>
            <a:r>
              <a:rPr lang="as-IN" sz="1400" dirty="0"/>
              <a:t>জাতিসংঘে স্বীকৃতির জন্য সরাসরি লড়াই চলতে থাকে।</a:t>
            </a:r>
          </a:p>
          <a:p>
            <a:pPr>
              <a:buNone/>
            </a:pPr>
            <a:br>
              <a:rPr lang="en-US" sz="1400" dirty="0"/>
            </a:br>
            <a:br>
              <a:rPr lang="en-US" sz="1800" dirty="0"/>
            </a:br>
            <a:endParaRPr lang="as-IN" sz="1400" dirty="0"/>
          </a:p>
        </p:txBody>
      </p:sp>
      <p:sp>
        <p:nvSpPr>
          <p:cNvPr id="4" name="TextBox 3">
            <a:extLst>
              <a:ext uri="{FF2B5EF4-FFF2-40B4-BE49-F238E27FC236}">
                <a16:creationId xmlns:a16="http://schemas.microsoft.com/office/drawing/2014/main" id="{1450FFFF-7E05-3E4A-787D-140BA193FF77}"/>
              </a:ext>
            </a:extLst>
          </p:cNvPr>
          <p:cNvSpPr txBox="1"/>
          <p:nvPr/>
        </p:nvSpPr>
        <p:spPr>
          <a:xfrm>
            <a:off x="887640" y="2763083"/>
            <a:ext cx="5699760" cy="1323439"/>
          </a:xfrm>
          <a:prstGeom prst="rect">
            <a:avLst/>
          </a:prstGeom>
          <a:noFill/>
        </p:spPr>
        <p:txBody>
          <a:bodyPr wrap="square" rtlCol="0">
            <a:spAutoFit/>
          </a:bodyPr>
          <a:lstStyle/>
          <a:p>
            <a:r>
              <a:rPr lang="as-IN" sz="2800" dirty="0">
                <a:solidFill>
                  <a:srgbClr val="002060"/>
                </a:solidFill>
                <a:latin typeface="Roboto Serif SemiBold"/>
              </a:rPr>
              <a:t>মিডিয়া ও জনমতের ভূমিকা</a:t>
            </a:r>
            <a:br>
              <a:rPr lang="en-US" sz="2400" b="1" dirty="0"/>
            </a:br>
            <a:br>
              <a:rPr lang="en-US" sz="500" b="1" dirty="0"/>
            </a:br>
            <a:br>
              <a:rPr lang="as-IN" sz="500" b="1" dirty="0"/>
            </a:br>
            <a:r>
              <a:rPr lang="as-IN" sz="1400" dirty="0">
                <a:latin typeface="Century Gothic" panose="020B0502020202020204" pitchFamily="34" charset="0"/>
              </a:rPr>
              <a:t>● </a:t>
            </a:r>
            <a:r>
              <a:rPr lang="as-IN" sz="1400" dirty="0"/>
              <a:t>আন্তর্জাতিক মিডিয়া, যেমনঃ নিউ ইয়র্ক টাইমস, টাইম ম্যাগাজিন, পাকিস্তানের নৃশংসতা </a:t>
            </a:r>
            <a:r>
              <a:rPr lang="en-US" sz="1400" dirty="0"/>
              <a:t>  </a:t>
            </a:r>
            <a:r>
              <a:rPr lang="as-IN" sz="1400" dirty="0"/>
              <a:t>প্রকাশ করে।</a:t>
            </a:r>
            <a:endParaRPr lang="en-US" sz="1400" dirty="0"/>
          </a:p>
          <a:p>
            <a:endParaRPr lang="as-IN" sz="1400" dirty="0"/>
          </a:p>
          <a:p>
            <a:r>
              <a:rPr lang="as-IN" sz="1400" dirty="0">
                <a:latin typeface="Century Gothic" panose="020B0502020202020204" pitchFamily="34" charset="0"/>
              </a:rPr>
              <a:t>● </a:t>
            </a:r>
            <a:r>
              <a:rPr lang="as-IN" sz="1400" dirty="0"/>
              <a:t>এই প্রতিবেদনগুলো আন্তর্জাতিক জনমতকে বাংলাদেশের পক্ষে গঠন করে।</a:t>
            </a:r>
            <a:endParaRPr lang="en-US" dirty="0"/>
          </a:p>
        </p:txBody>
      </p:sp>
    </p:spTree>
    <p:extLst>
      <p:ext uri="{BB962C8B-B14F-4D97-AF65-F5344CB8AC3E}">
        <p14:creationId xmlns:p14="http://schemas.microsoft.com/office/powerpoint/2010/main" val="3526155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FAD5-CBAB-E956-F22B-B80D904A38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454E50-D24E-56DE-FA27-EE829CE6ED44}"/>
              </a:ext>
            </a:extLst>
          </p:cNvPr>
          <p:cNvSpPr txBox="1"/>
          <p:nvPr/>
        </p:nvSpPr>
        <p:spPr>
          <a:xfrm>
            <a:off x="1451610" y="762000"/>
            <a:ext cx="7509510" cy="2246769"/>
          </a:xfrm>
          <a:prstGeom prst="rect">
            <a:avLst/>
          </a:prstGeom>
          <a:noFill/>
        </p:spPr>
        <p:txBody>
          <a:bodyPr wrap="square" rtlCol="0">
            <a:spAutoFit/>
          </a:bodyPr>
          <a:lstStyle/>
          <a:p>
            <a:r>
              <a:rPr kumimoji="0" lang="as-IN" sz="2800" b="0" i="0" u="none" strike="noStrike" kern="0" cap="none" spc="0" normalizeH="0" baseline="0" noProof="0" dirty="0">
                <a:ln>
                  <a:noFill/>
                </a:ln>
                <a:solidFill>
                  <a:srgbClr val="002060"/>
                </a:solidFill>
                <a:effectLst/>
                <a:uLnTx/>
                <a:uFillTx/>
                <a:latin typeface="Roboto Serif SemiBold"/>
                <a:sym typeface="Roboto Serif SemiBold"/>
              </a:rPr>
              <a:t>স্বীকৃতির সাফল্য</a:t>
            </a:r>
            <a:endParaRPr lang="en-US" sz="1400" dirty="0">
              <a:latin typeface="Century Gothic" panose="020B0502020202020204" pitchFamily="34" charset="0"/>
            </a:endParaRPr>
          </a:p>
          <a:p>
            <a:endParaRPr lang="en-US" dirty="0">
              <a:latin typeface="Century Gothic" panose="020B0502020202020204" pitchFamily="34" charset="0"/>
            </a:endParaRPr>
          </a:p>
          <a:p>
            <a:endParaRPr lang="en-US" sz="1400" dirty="0">
              <a:latin typeface="Century Gothic" panose="020B0502020202020204" pitchFamily="34" charset="0"/>
            </a:endParaRPr>
          </a:p>
          <a:p>
            <a:r>
              <a:rPr lang="as-IN" sz="1400" dirty="0">
                <a:latin typeface="Century Gothic" panose="020B0502020202020204" pitchFamily="34" charset="0"/>
              </a:rPr>
              <a:t>● </a:t>
            </a:r>
            <a:r>
              <a:rPr lang="as-IN" sz="1400" dirty="0"/>
              <a:t>৬ ডিসেম্বর ১৯৭১: ভারত বাংলাদেশকে স্বাধীন দেশ হিসেবে স্বীকৃতি দেয়।</a:t>
            </a:r>
            <a:endParaRPr lang="en-US" sz="1400" dirty="0"/>
          </a:p>
          <a:p>
            <a:pPr>
              <a:buFont typeface="Arial" panose="020B0604020202020204" pitchFamily="34" charset="0"/>
              <a:buChar char="•"/>
            </a:pPr>
            <a:endParaRPr lang="as-IN" sz="1400" dirty="0"/>
          </a:p>
          <a:p>
            <a:r>
              <a:rPr lang="en-US" sz="1400" dirty="0">
                <a:latin typeface="Century Gothic" panose="020B0502020202020204" pitchFamily="34" charset="0"/>
              </a:rPr>
              <a:t>	</a:t>
            </a:r>
            <a:r>
              <a:rPr lang="as-IN" sz="1400" dirty="0">
                <a:latin typeface="Century Gothic" panose="020B0502020202020204" pitchFamily="34" charset="0"/>
              </a:rPr>
              <a:t>● </a:t>
            </a:r>
            <a:r>
              <a:rPr lang="as-IN" sz="1400" dirty="0"/>
              <a:t>একই দিনে ভুটানও স্বীকৃতি দেয়।</a:t>
            </a:r>
            <a:endParaRPr lang="en-US" sz="1400" dirty="0"/>
          </a:p>
          <a:p>
            <a:endParaRPr lang="as-IN" sz="1400" dirty="0"/>
          </a:p>
          <a:p>
            <a:r>
              <a:rPr lang="en-US" sz="1400" dirty="0">
                <a:latin typeface="Century Gothic" panose="020B0502020202020204" pitchFamily="34" charset="0"/>
              </a:rPr>
              <a:t>		</a:t>
            </a:r>
            <a:r>
              <a:rPr lang="as-IN" sz="1400" dirty="0">
                <a:latin typeface="Century Gothic" panose="020B0502020202020204" pitchFamily="34" charset="0"/>
              </a:rPr>
              <a:t>● </a:t>
            </a:r>
            <a:r>
              <a:rPr lang="as-IN" sz="1400" dirty="0"/>
              <a:t>স্বাধীনতা অর্জনের পর দ্রুতই সোভিয়েত ইউনিয়ন, যুক্তরাজ্য, ফ্রান্স,</a:t>
            </a:r>
            <a:endParaRPr lang="en-US" sz="1400" dirty="0"/>
          </a:p>
          <a:p>
            <a:r>
              <a:rPr lang="en-US" dirty="0"/>
              <a:t>                                         </a:t>
            </a:r>
            <a:r>
              <a:rPr lang="as-IN" sz="1400" dirty="0"/>
              <a:t>জাপানসহ বহু দেশ বাংলাদেশকে স্বীকৃতি দেয়।</a:t>
            </a:r>
          </a:p>
        </p:txBody>
      </p:sp>
      <p:sp>
        <p:nvSpPr>
          <p:cNvPr id="4" name="TextBox 3">
            <a:extLst>
              <a:ext uri="{FF2B5EF4-FFF2-40B4-BE49-F238E27FC236}">
                <a16:creationId xmlns:a16="http://schemas.microsoft.com/office/drawing/2014/main" id="{0BB9E849-98BE-2902-E521-86CFA3D89CF4}"/>
              </a:ext>
            </a:extLst>
          </p:cNvPr>
          <p:cNvSpPr txBox="1"/>
          <p:nvPr/>
        </p:nvSpPr>
        <p:spPr>
          <a:xfrm>
            <a:off x="720000" y="4111823"/>
            <a:ext cx="2846160" cy="523220"/>
          </a:xfrm>
          <a:prstGeom prst="rect">
            <a:avLst/>
          </a:prstGeom>
          <a:noFill/>
        </p:spPr>
        <p:txBody>
          <a:bodyPr wrap="square" rtlCol="0">
            <a:spAutoFit/>
          </a:bodyPr>
          <a:lstStyle/>
          <a:p>
            <a:r>
              <a:rPr lang="en-US" sz="1400" dirty="0" err="1"/>
              <a:t>সংগৃহীত</a:t>
            </a:r>
            <a:r>
              <a:rPr lang="en-US" sz="1400" dirty="0"/>
              <a:t> : </a:t>
            </a:r>
            <a:r>
              <a:rPr lang="en-US" sz="1400" dirty="0" err="1"/>
              <a:t>গুগল</a:t>
            </a:r>
            <a:r>
              <a:rPr lang="en-US" sz="1400" dirty="0"/>
              <a:t> , </a:t>
            </a:r>
            <a:r>
              <a:rPr lang="en-US" sz="1400" dirty="0" err="1"/>
              <a:t>চ্যাটজিপিটি</a:t>
            </a:r>
            <a:r>
              <a:rPr lang="en-US" sz="1400" dirty="0"/>
              <a:t> </a:t>
            </a:r>
            <a:r>
              <a:rPr lang="en-US" sz="1400" dirty="0">
                <a:latin typeface="Century Gothic" panose="020B0502020202020204" pitchFamily="34" charset="0"/>
              </a:rPr>
              <a:t>|</a:t>
            </a:r>
          </a:p>
          <a:p>
            <a:endParaRPr lang="en-US" sz="1400" dirty="0"/>
          </a:p>
        </p:txBody>
      </p:sp>
    </p:spTree>
    <p:extLst>
      <p:ext uri="{BB962C8B-B14F-4D97-AF65-F5344CB8AC3E}">
        <p14:creationId xmlns:p14="http://schemas.microsoft.com/office/powerpoint/2010/main" val="2091406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634B274D-7373-8CF1-1EAB-0642932F195A}"/>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64DC1463-6EA9-AB11-545C-6E78E25AE3B0}"/>
              </a:ext>
            </a:extLst>
          </p:cNvPr>
          <p:cNvSpPr txBox="1">
            <a:spLocks noGrp="1"/>
          </p:cNvSpPr>
          <p:nvPr>
            <p:ph type="ctrTitle"/>
          </p:nvPr>
        </p:nvSpPr>
        <p:spPr>
          <a:xfrm>
            <a:off x="780676" y="274112"/>
            <a:ext cx="8050904" cy="1714712"/>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প্রবাসী সরকার হিসেবে মুজিবনগর সরকারের কার্যক্রম</a:t>
            </a:r>
          </a:p>
        </p:txBody>
      </p:sp>
      <p:sp>
        <p:nvSpPr>
          <p:cNvPr id="2" name="Rectangle 1">
            <a:extLst>
              <a:ext uri="{FF2B5EF4-FFF2-40B4-BE49-F238E27FC236}">
                <a16:creationId xmlns:a16="http://schemas.microsoft.com/office/drawing/2014/main" id="{A07FD906-C1EC-A6E6-EBBD-BFDFA817DC5D}"/>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as-IN" sz="1600" dirty="0">
                <a:solidFill>
                  <a:srgbClr val="002060"/>
                </a:solidFill>
                <a:latin typeface="Bahnschrift SemiBold Condensed" panose="020B0502040204020203" pitchFamily="34" charset="0"/>
              </a:rPr>
              <a:t>মোঃ ফারদিন রহমান</a:t>
            </a:r>
          </a:p>
          <a:p>
            <a:r>
              <a:rPr lang="en-US" sz="1600" dirty="0">
                <a:solidFill>
                  <a:srgbClr val="002060"/>
                </a:solidFill>
                <a:cs typeface="Arial"/>
              </a:rPr>
              <a:t>আইডিঃ ২৪১৩১১০৪৮</a:t>
            </a:r>
          </a:p>
          <a:p>
            <a:r>
              <a:rPr lang="en-US" sz="1600" dirty="0">
                <a:solidFill>
                  <a:srgbClr val="002060"/>
                </a:solidFill>
                <a:cs typeface="Arial"/>
              </a:rPr>
              <a:t>সেকশনঃ বি</a:t>
            </a:r>
          </a:p>
        </p:txBody>
      </p:sp>
      <p:sp>
        <p:nvSpPr>
          <p:cNvPr id="3" name="TextBox 2">
            <a:extLst>
              <a:ext uri="{FF2B5EF4-FFF2-40B4-BE49-F238E27FC236}">
                <a16:creationId xmlns:a16="http://schemas.microsoft.com/office/drawing/2014/main" id="{C602BAD6-24C6-612D-5E96-5F616D7BFF8B}"/>
              </a:ext>
            </a:extLst>
          </p:cNvPr>
          <p:cNvSpPr txBox="1"/>
          <p:nvPr/>
        </p:nvSpPr>
        <p:spPr>
          <a:xfrm>
            <a:off x="780676" y="2161902"/>
            <a:ext cx="6345113" cy="646331"/>
          </a:xfrm>
          <a:prstGeom prst="rect">
            <a:avLst/>
          </a:prstGeom>
          <a:noFill/>
        </p:spPr>
        <p:txBody>
          <a:bodyPr wrap="square" rtlCol="0">
            <a:spAutoFit/>
          </a:bodyPr>
          <a:lstStyle/>
          <a:p>
            <a:pPr marL="0" indent="0" algn="just">
              <a:buNone/>
            </a:pPr>
            <a:r>
              <a:rPr lang="en-GB" sz="1200" dirty="0" err="1">
                <a:solidFill>
                  <a:schemeClr val="bg1">
                    <a:lumMod val="50000"/>
                  </a:schemeClr>
                </a:solidFill>
              </a:rPr>
              <a:t>মুজিবনগর</a:t>
            </a:r>
            <a:r>
              <a:rPr lang="en-GB" sz="1200" dirty="0">
                <a:solidFill>
                  <a:schemeClr val="bg1">
                    <a:lumMod val="50000"/>
                  </a:schemeClr>
                </a:solidFill>
              </a:rPr>
              <a:t> সরকার (</a:t>
            </a:r>
            <a:r>
              <a:rPr lang="en-GB" sz="1200" dirty="0" err="1">
                <a:solidFill>
                  <a:schemeClr val="bg1">
                    <a:lumMod val="50000"/>
                  </a:schemeClr>
                </a:solidFill>
              </a:rPr>
              <a:t>গঠিত</a:t>
            </a:r>
            <a:r>
              <a:rPr lang="en-GB" sz="1200" dirty="0">
                <a:solidFill>
                  <a:schemeClr val="bg1">
                    <a:lumMod val="50000"/>
                  </a:schemeClr>
                </a:solidFill>
              </a:rPr>
              <a:t> ১৭ </a:t>
            </a:r>
            <a:r>
              <a:rPr lang="en-GB" sz="1200" dirty="0" err="1">
                <a:solidFill>
                  <a:schemeClr val="bg1">
                    <a:lumMod val="50000"/>
                  </a:schemeClr>
                </a:solidFill>
              </a:rPr>
              <a:t>এপ্রিল</a:t>
            </a:r>
            <a:r>
              <a:rPr lang="en-GB" sz="1200" dirty="0">
                <a:solidFill>
                  <a:schemeClr val="bg1">
                    <a:lumMod val="50000"/>
                  </a:schemeClr>
                </a:solidFill>
              </a:rPr>
              <a:t> ১৯৭১) ছিল বাংলাদেশের </a:t>
            </a:r>
            <a:r>
              <a:rPr lang="en-GB" sz="1200" dirty="0" err="1">
                <a:solidFill>
                  <a:schemeClr val="bg1">
                    <a:lumMod val="50000"/>
                  </a:schemeClr>
                </a:solidFill>
              </a:rPr>
              <a:t>অস্থায়ী</a:t>
            </a:r>
            <a:r>
              <a:rPr lang="en-GB" sz="1200" dirty="0">
                <a:solidFill>
                  <a:schemeClr val="bg1">
                    <a:lumMod val="50000"/>
                  </a:schemeClr>
                </a:solidFill>
              </a:rPr>
              <a:t> সরকার, যা স্বাধীনতা </a:t>
            </a:r>
            <a:r>
              <a:rPr lang="en-GB" sz="1200" dirty="0" err="1">
                <a:solidFill>
                  <a:schemeClr val="bg1">
                    <a:lumMod val="50000"/>
                  </a:schemeClr>
                </a:solidFill>
              </a:rPr>
              <a:t>যুদ্ধ</a:t>
            </a:r>
            <a:r>
              <a:rPr lang="en-GB" sz="1200" dirty="0">
                <a:solidFill>
                  <a:schemeClr val="bg1">
                    <a:lumMod val="50000"/>
                  </a:schemeClr>
                </a:solidFill>
              </a:rPr>
              <a:t> </a:t>
            </a:r>
            <a:r>
              <a:rPr lang="en-GB" sz="1200" dirty="0" err="1">
                <a:solidFill>
                  <a:schemeClr val="bg1">
                    <a:lumMod val="50000"/>
                  </a:schemeClr>
                </a:solidFill>
              </a:rPr>
              <a:t>চলাকালীন</a:t>
            </a:r>
            <a:r>
              <a:rPr lang="en-GB" sz="1200" dirty="0">
                <a:solidFill>
                  <a:schemeClr val="bg1">
                    <a:lumMod val="50000"/>
                  </a:schemeClr>
                </a:solidFill>
              </a:rPr>
              <a:t> </a:t>
            </a:r>
            <a:r>
              <a:rPr lang="en-GB" sz="1200" dirty="0" err="1">
                <a:solidFill>
                  <a:schemeClr val="bg1">
                    <a:lumMod val="50000"/>
                  </a:schemeClr>
                </a:solidFill>
              </a:rPr>
              <a:t>মুক্তিযুদ্ধ</a:t>
            </a:r>
            <a:r>
              <a:rPr lang="en-GB" sz="1200" dirty="0">
                <a:solidFill>
                  <a:schemeClr val="bg1">
                    <a:lumMod val="50000"/>
                  </a:schemeClr>
                </a:solidFill>
              </a:rPr>
              <a:t> </a:t>
            </a:r>
            <a:r>
              <a:rPr lang="en-GB" sz="1200" dirty="0" err="1">
                <a:solidFill>
                  <a:schemeClr val="bg1">
                    <a:lumMod val="50000"/>
                  </a:schemeClr>
                </a:solidFill>
              </a:rPr>
              <a:t>পরিচালনা</a:t>
            </a:r>
            <a:r>
              <a:rPr lang="en-GB" sz="1200" dirty="0">
                <a:solidFill>
                  <a:schemeClr val="bg1">
                    <a:lumMod val="50000"/>
                  </a:schemeClr>
                </a:solidFill>
              </a:rPr>
              <a:t> ও নেতৃত্ব প্রদানের মূল </a:t>
            </a:r>
            <a:r>
              <a:rPr lang="en-GB" sz="1200" dirty="0" err="1">
                <a:solidFill>
                  <a:schemeClr val="bg1">
                    <a:lumMod val="50000"/>
                  </a:schemeClr>
                </a:solidFill>
              </a:rPr>
              <a:t>কেন্দ্র</a:t>
            </a:r>
            <a:r>
              <a:rPr lang="en-GB" sz="1200" dirty="0">
                <a:solidFill>
                  <a:schemeClr val="bg1">
                    <a:lumMod val="50000"/>
                  </a:schemeClr>
                </a:solidFill>
              </a:rPr>
              <a:t> ছিল। এ সরকারের </a:t>
            </a:r>
            <a:r>
              <a:rPr lang="en-GB" sz="1200" dirty="0" err="1">
                <a:solidFill>
                  <a:schemeClr val="bg1">
                    <a:lumMod val="50000"/>
                  </a:schemeClr>
                </a:solidFill>
              </a:rPr>
              <a:t>কার্যক্রমগুলো</a:t>
            </a:r>
            <a:r>
              <a:rPr lang="en-GB" sz="1200" dirty="0">
                <a:solidFill>
                  <a:schemeClr val="bg1">
                    <a:lumMod val="50000"/>
                  </a:schemeClr>
                </a:solidFill>
              </a:rPr>
              <a:t> ছিল </a:t>
            </a:r>
            <a:r>
              <a:rPr lang="en-GB" sz="1200" dirty="0" err="1">
                <a:solidFill>
                  <a:schemeClr val="bg1">
                    <a:lumMod val="50000"/>
                  </a:schemeClr>
                </a:solidFill>
              </a:rPr>
              <a:t>বহুস্তরভিত্তিক</a:t>
            </a:r>
            <a:r>
              <a:rPr lang="en-GB" sz="1200" dirty="0">
                <a:solidFill>
                  <a:schemeClr val="bg1">
                    <a:lumMod val="50000"/>
                  </a:schemeClr>
                </a:solidFill>
              </a:rPr>
              <a:t> ও গুরুত্বপূর্ণ। </a:t>
            </a:r>
            <a:r>
              <a:rPr lang="en-GB" sz="1200" dirty="0" err="1">
                <a:solidFill>
                  <a:schemeClr val="bg1">
                    <a:lumMod val="50000"/>
                  </a:schemeClr>
                </a:solidFill>
              </a:rPr>
              <a:t>মুজিবনগর</a:t>
            </a:r>
            <a:r>
              <a:rPr lang="en-GB" sz="1200" dirty="0">
                <a:solidFill>
                  <a:schemeClr val="bg1">
                    <a:lumMod val="50000"/>
                  </a:schemeClr>
                </a:solidFill>
              </a:rPr>
              <a:t> সরকারের কিছু প্রধান কার্যক্রম </a:t>
            </a:r>
            <a:r>
              <a:rPr lang="en-GB" sz="1200" dirty="0" err="1">
                <a:solidFill>
                  <a:schemeClr val="bg1">
                    <a:lumMod val="50000"/>
                  </a:schemeClr>
                </a:solidFill>
              </a:rPr>
              <a:t>ব্যাখ্যা</a:t>
            </a:r>
            <a:r>
              <a:rPr lang="en-GB" sz="1200" dirty="0">
                <a:solidFill>
                  <a:schemeClr val="bg1">
                    <a:lumMod val="50000"/>
                  </a:schemeClr>
                </a:solidFill>
              </a:rPr>
              <a:t> করা হলো</a:t>
            </a:r>
          </a:p>
        </p:txBody>
      </p:sp>
    </p:spTree>
    <p:extLst>
      <p:ext uri="{BB962C8B-B14F-4D97-AF65-F5344CB8AC3E}">
        <p14:creationId xmlns:p14="http://schemas.microsoft.com/office/powerpoint/2010/main" val="896624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3BD76-C6A7-8718-DC18-A8D5D96CABD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46FAAD-6C1F-1290-5197-CDBA6F53E9CE}"/>
              </a:ext>
            </a:extLst>
          </p:cNvPr>
          <p:cNvSpPr txBox="1"/>
          <p:nvPr/>
        </p:nvSpPr>
        <p:spPr>
          <a:xfrm>
            <a:off x="720000" y="508457"/>
            <a:ext cx="4407171" cy="2677656"/>
          </a:xfrm>
          <a:prstGeom prst="rect">
            <a:avLst/>
          </a:prstGeom>
          <a:noFill/>
        </p:spPr>
        <p:txBody>
          <a:bodyPr wrap="square" rtlCol="0">
            <a:spAutoFit/>
          </a:bodyPr>
          <a:lstStyle/>
          <a:p>
            <a:r>
              <a:rPr kumimoji="0" lang="as-IN" sz="2800" b="0" i="0" u="none" strike="noStrike" kern="0" cap="none" spc="0" normalizeH="0" baseline="0" noProof="0" dirty="0">
                <a:ln>
                  <a:noFill/>
                </a:ln>
                <a:solidFill>
                  <a:srgbClr val="002060"/>
                </a:solidFill>
                <a:effectLst/>
                <a:uLnTx/>
                <a:uFillTx/>
                <a:latin typeface="Roboto Serif SemiBold"/>
                <a:sym typeface="Roboto Serif SemiBold"/>
              </a:rPr>
              <a:t>মুক্তিযুদ্ধ পরিচালনা</a:t>
            </a:r>
            <a:endParaRPr lang="en-US" dirty="0">
              <a:latin typeface="Century Gothic" panose="020B0502020202020204" pitchFamily="34" charset="0"/>
            </a:endParaRPr>
          </a:p>
          <a:p>
            <a:endParaRPr lang="en-US" sz="1400" dirty="0">
              <a:latin typeface="Century Gothic" panose="020B0502020202020204" pitchFamily="34" charset="0"/>
            </a:endParaRPr>
          </a:p>
          <a:p>
            <a:pPr marL="0" indent="0" algn="just">
              <a:buNone/>
            </a:pPr>
            <a:r>
              <a:rPr lang="en-GB" dirty="0"/>
              <a:t>
</a:t>
            </a:r>
            <a:r>
              <a:rPr lang="en-GB" dirty="0" err="1"/>
              <a:t>মুক্তিযোদ্ধাদের</a:t>
            </a:r>
            <a:r>
              <a:rPr lang="en-GB" dirty="0"/>
              <a:t> </a:t>
            </a:r>
            <a:r>
              <a:rPr lang="en-GB" dirty="0" err="1"/>
              <a:t>সংগঠিত</a:t>
            </a:r>
            <a:r>
              <a:rPr lang="en-GB" dirty="0"/>
              <a:t> করতে গুরুত্বপূর্ণ ভূমিকা </a:t>
            </a:r>
            <a:r>
              <a:rPr lang="en-GB" dirty="0" err="1"/>
              <a:t>রাখে</a:t>
            </a:r>
            <a:r>
              <a:rPr lang="en-GB" dirty="0"/>
              <a:t>।।</a:t>
            </a:r>
            <a:r>
              <a:rPr lang="en-GB" dirty="0" err="1"/>
              <a:t>তিনটি</a:t>
            </a:r>
            <a:r>
              <a:rPr lang="en-GB" dirty="0"/>
              <a:t> </a:t>
            </a:r>
            <a:r>
              <a:rPr lang="en-GB" dirty="0" err="1"/>
              <a:t>সেক্টরে</a:t>
            </a:r>
            <a:r>
              <a:rPr lang="en-GB" dirty="0"/>
              <a:t> </a:t>
            </a:r>
            <a:r>
              <a:rPr lang="en-GB" dirty="0" err="1"/>
              <a:t>মুক্তিবাহিনী</a:t>
            </a:r>
            <a:r>
              <a:rPr lang="en-GB" dirty="0"/>
              <a:t> পরিচালনার </a:t>
            </a:r>
            <a:r>
              <a:rPr lang="en-GB" dirty="0" err="1"/>
              <a:t>মূলনীতি</a:t>
            </a:r>
            <a:r>
              <a:rPr lang="en-GB" dirty="0"/>
              <a:t> </a:t>
            </a:r>
            <a:r>
              <a:rPr lang="en-GB" dirty="0" err="1"/>
              <a:t>নির্ধারণ</a:t>
            </a:r>
            <a:r>
              <a:rPr lang="en-GB" dirty="0"/>
              <a:t> </a:t>
            </a:r>
            <a:r>
              <a:rPr lang="en-GB" dirty="0" err="1"/>
              <a:t>করে।দেশের</a:t>
            </a:r>
            <a:r>
              <a:rPr lang="en-GB" dirty="0"/>
              <a:t> স্বাধীনতা সংগ্রামের পক্ষে </a:t>
            </a:r>
            <a:r>
              <a:rPr lang="en-GB" dirty="0" err="1"/>
              <a:t>জনমত</a:t>
            </a:r>
            <a:r>
              <a:rPr lang="en-GB" dirty="0"/>
              <a:t> গড়ে তোলে।।</a:t>
            </a:r>
            <a:r>
              <a:rPr lang="en-GB" dirty="0" err="1"/>
              <a:t>পাকিস্তানি</a:t>
            </a:r>
            <a:r>
              <a:rPr lang="en-GB" dirty="0"/>
              <a:t> </a:t>
            </a:r>
            <a:r>
              <a:rPr lang="en-GB" dirty="0" err="1"/>
              <a:t>সেনাবাহিনীর</a:t>
            </a:r>
            <a:r>
              <a:rPr lang="en-GB" dirty="0"/>
              <a:t> </a:t>
            </a:r>
            <a:r>
              <a:rPr lang="en-GB" dirty="0" err="1"/>
              <a:t>নৃশংসতা</a:t>
            </a:r>
            <a:r>
              <a:rPr lang="en-GB" dirty="0"/>
              <a:t> </a:t>
            </a:r>
            <a:r>
              <a:rPr lang="en-GB" dirty="0" err="1"/>
              <a:t>তথ্যচিত্রের</a:t>
            </a:r>
            <a:r>
              <a:rPr lang="en-GB" dirty="0"/>
              <a:t> মাধ্যমে তুলে </a:t>
            </a:r>
            <a:r>
              <a:rPr lang="en-GB" dirty="0" err="1"/>
              <a:t>ধরে।দেশের</a:t>
            </a:r>
            <a:r>
              <a:rPr lang="en-GB" dirty="0"/>
              <a:t> </a:t>
            </a:r>
            <a:r>
              <a:rPr lang="en-GB" dirty="0" err="1"/>
              <a:t>ভেতরে</a:t>
            </a:r>
            <a:r>
              <a:rPr lang="en-GB" dirty="0"/>
              <a:t> </a:t>
            </a:r>
            <a:r>
              <a:rPr lang="en-GB" dirty="0" err="1"/>
              <a:t>গেরিলা</a:t>
            </a:r>
            <a:r>
              <a:rPr lang="en-GB" dirty="0"/>
              <a:t> </a:t>
            </a:r>
            <a:r>
              <a:rPr lang="en-GB" dirty="0" err="1"/>
              <a:t>যুদ্ধ</a:t>
            </a:r>
            <a:r>
              <a:rPr lang="en-GB" dirty="0"/>
              <a:t> </a:t>
            </a:r>
            <a:r>
              <a:rPr lang="en-GB" dirty="0" err="1"/>
              <a:t>পরিচালনা</a:t>
            </a:r>
            <a:r>
              <a:rPr lang="en-GB" dirty="0"/>
              <a:t> </a:t>
            </a:r>
            <a:r>
              <a:rPr lang="en-GB" dirty="0" err="1"/>
              <a:t>করে।ছাত্র</a:t>
            </a:r>
            <a:r>
              <a:rPr lang="en-GB" dirty="0"/>
              <a:t>, </a:t>
            </a:r>
            <a:r>
              <a:rPr lang="en-GB" dirty="0" err="1"/>
              <a:t>যুব</a:t>
            </a:r>
            <a:r>
              <a:rPr lang="en-GB" dirty="0"/>
              <a:t> ও </a:t>
            </a:r>
            <a:r>
              <a:rPr lang="en-GB" dirty="0" err="1"/>
              <a:t>স্বেচ্ছাসেবক</a:t>
            </a:r>
            <a:r>
              <a:rPr lang="en-GB" dirty="0"/>
              <a:t> </a:t>
            </a:r>
            <a:r>
              <a:rPr lang="en-GB" dirty="0" err="1"/>
              <a:t>সংগঠনকে</a:t>
            </a:r>
            <a:r>
              <a:rPr lang="en-GB" dirty="0"/>
              <a:t> সক্রিয় </a:t>
            </a:r>
            <a:r>
              <a:rPr lang="en-GB" dirty="0" err="1"/>
              <a:t>করে।ভারতীয়</a:t>
            </a:r>
            <a:r>
              <a:rPr lang="en-GB" dirty="0"/>
              <a:t> </a:t>
            </a:r>
            <a:r>
              <a:rPr lang="en-GB" dirty="0" err="1"/>
              <a:t>মিত্রবাহিনীর</a:t>
            </a:r>
            <a:r>
              <a:rPr lang="en-GB" dirty="0"/>
              <a:t> সঙ্গে </a:t>
            </a:r>
            <a:r>
              <a:rPr lang="en-GB" dirty="0" err="1"/>
              <a:t>সমন্বয়</a:t>
            </a:r>
            <a:r>
              <a:rPr lang="en-GB" dirty="0"/>
              <a:t> </a:t>
            </a:r>
            <a:r>
              <a:rPr lang="en-GB" dirty="0" err="1"/>
              <a:t>সাধন</a:t>
            </a:r>
            <a:r>
              <a:rPr lang="en-GB" dirty="0"/>
              <a:t> করে।</a:t>
            </a:r>
          </a:p>
        </p:txBody>
      </p:sp>
      <p:pic>
        <p:nvPicPr>
          <p:cNvPr id="6" name="Picture 5">
            <a:extLst>
              <a:ext uri="{FF2B5EF4-FFF2-40B4-BE49-F238E27FC236}">
                <a16:creationId xmlns:a16="http://schemas.microsoft.com/office/drawing/2014/main" id="{D1C8951D-93FE-573F-2C4B-0656F1E4C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5708" y="1292245"/>
            <a:ext cx="2658292" cy="2402742"/>
          </a:xfrm>
          <a:prstGeom prst="rect">
            <a:avLst/>
          </a:prstGeom>
          <a:ln w="190500" cap="sq">
            <a:solidFill>
              <a:schemeClr val="tx2"/>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137598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7C69B-B8F1-D5C2-47C8-0B2AC65740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E9CFA40-4721-49AB-D06B-815C32E25476}"/>
              </a:ext>
            </a:extLst>
          </p:cNvPr>
          <p:cNvSpPr txBox="1"/>
          <p:nvPr/>
        </p:nvSpPr>
        <p:spPr>
          <a:xfrm>
            <a:off x="720000" y="508457"/>
            <a:ext cx="4936217" cy="4038029"/>
          </a:xfrm>
          <a:prstGeom prst="rect">
            <a:avLst/>
          </a:prstGeom>
          <a:noFill/>
        </p:spPr>
        <p:txBody>
          <a:bodyPr wrap="square" rtlCol="0">
            <a:spAutoFit/>
          </a:bodyPr>
          <a:lstStyle/>
          <a:p>
            <a:r>
              <a:rPr kumimoji="0" lang="as-IN" sz="2800" b="0" i="0" u="none" strike="noStrike" kern="0" cap="none" spc="0" normalizeH="0" baseline="0" noProof="0" dirty="0">
                <a:ln>
                  <a:noFill/>
                </a:ln>
                <a:solidFill>
                  <a:srgbClr val="002060"/>
                </a:solidFill>
                <a:effectLst/>
                <a:uLnTx/>
                <a:uFillTx/>
                <a:latin typeface="Roboto Serif SemiBold"/>
                <a:sym typeface="Roboto Serif SemiBold"/>
              </a:rPr>
              <a:t>মনোবল এবং প্রচারণার ক্ষেত্রে মুজিবনগর সরকারের কার্যক্রম </a:t>
            </a:r>
            <a:endParaRPr kumimoji="0" lang="en-US" sz="2800" b="0" i="0" u="none" strike="noStrike" kern="0" cap="none" spc="0" normalizeH="0" baseline="0" noProof="0" dirty="0">
              <a:ln>
                <a:noFill/>
              </a:ln>
              <a:solidFill>
                <a:srgbClr val="002060"/>
              </a:solidFill>
              <a:effectLst/>
              <a:uLnTx/>
              <a:uFillTx/>
              <a:latin typeface="Roboto Serif SemiBold"/>
              <a:sym typeface="Roboto Serif SemiBold"/>
            </a:endParaRPr>
          </a:p>
          <a:p>
            <a:endParaRPr lang="en-US" sz="1400" dirty="0">
              <a:latin typeface="Century Gothic" panose="020B0502020202020204" pitchFamily="34" charset="0"/>
            </a:endParaRPr>
          </a:p>
          <a:p>
            <a:pPr marL="285750" indent="-285750">
              <a:lnSpc>
                <a:spcPct val="150000"/>
              </a:lnSpc>
              <a:buFont typeface="Wingdings" panose="05000000000000000000" pitchFamily="2" charset="2"/>
              <a:buChar char="q"/>
            </a:pPr>
            <a:r>
              <a:rPr lang="as-IN" dirty="0"/>
              <a:t>প্রচার ও মনোবল বৃদ্ধির কাজ:স্বাধীনতার পক্ষে প্রচার চালায় (আকাশবাণী, স্বাধীন বাংলা বেতার কেন্দ্রের মাধ্যমে)।</a:t>
            </a:r>
            <a:endParaRPr lang="en-GB" dirty="0"/>
          </a:p>
          <a:p>
            <a:pPr marL="285750" indent="-285750">
              <a:lnSpc>
                <a:spcPct val="150000"/>
              </a:lnSpc>
              <a:buFont typeface="Wingdings" panose="05000000000000000000" pitchFamily="2" charset="2"/>
              <a:buChar char="q"/>
            </a:pPr>
            <a:r>
              <a:rPr lang="as-IN" dirty="0"/>
              <a:t>জাতীয়তাবাদী চেতনাকে জাগ্রত করে মুক্তিযোদ্ধা ও সাধারণ জনগণের মনোবল বৃদ্ধি করে।</a:t>
            </a:r>
            <a:endParaRPr lang="en-GB" dirty="0"/>
          </a:p>
          <a:p>
            <a:pPr marL="285750" indent="-285750">
              <a:lnSpc>
                <a:spcPct val="150000"/>
              </a:lnSpc>
              <a:buFont typeface="Wingdings" panose="05000000000000000000" pitchFamily="2" charset="2"/>
              <a:buChar char="q"/>
            </a:pPr>
            <a:r>
              <a:rPr lang="en-GB" dirty="0"/>
              <a:t>দেশের </a:t>
            </a:r>
            <a:r>
              <a:rPr lang="en-GB" dirty="0" err="1"/>
              <a:t>ভেতরে</a:t>
            </a:r>
            <a:r>
              <a:rPr lang="en-GB" dirty="0"/>
              <a:t> ও </a:t>
            </a:r>
            <a:r>
              <a:rPr lang="en-GB" dirty="0" err="1"/>
              <a:t>বাইরে</a:t>
            </a:r>
            <a:r>
              <a:rPr lang="en-GB" dirty="0"/>
              <a:t> </a:t>
            </a:r>
            <a:r>
              <a:rPr lang="en-GB" dirty="0" err="1"/>
              <a:t>সমর্থকদের</a:t>
            </a:r>
            <a:r>
              <a:rPr lang="en-GB" dirty="0"/>
              <a:t> </a:t>
            </a:r>
            <a:r>
              <a:rPr lang="en-GB" dirty="0" err="1"/>
              <a:t>একত্রিত</a:t>
            </a:r>
            <a:r>
              <a:rPr lang="en-GB" dirty="0"/>
              <a:t> করে।</a:t>
            </a:r>
          </a:p>
          <a:p>
            <a:pPr marL="285750" indent="-285750">
              <a:lnSpc>
                <a:spcPct val="150000"/>
              </a:lnSpc>
              <a:buFont typeface="Wingdings" panose="05000000000000000000" pitchFamily="2" charset="2"/>
              <a:buChar char="q"/>
            </a:pPr>
            <a:r>
              <a:rPr lang="en-GB" dirty="0"/>
              <a:t>ছাত্র, </a:t>
            </a:r>
            <a:r>
              <a:rPr lang="en-GB" dirty="0" err="1"/>
              <a:t>যুব</a:t>
            </a:r>
            <a:r>
              <a:rPr lang="en-GB" dirty="0"/>
              <a:t> ও </a:t>
            </a:r>
            <a:r>
              <a:rPr lang="en-GB" dirty="0" err="1"/>
              <a:t>স্বেচ্ছাসেবক</a:t>
            </a:r>
            <a:r>
              <a:rPr lang="en-GB" dirty="0"/>
              <a:t> </a:t>
            </a:r>
            <a:r>
              <a:rPr lang="en-GB" dirty="0" err="1"/>
              <a:t>সংগঠনকে</a:t>
            </a:r>
            <a:r>
              <a:rPr lang="en-GB" dirty="0"/>
              <a:t> সক্রিয় করে।</a:t>
            </a:r>
          </a:p>
          <a:p>
            <a:pPr marL="285750" indent="-285750">
              <a:lnSpc>
                <a:spcPct val="150000"/>
              </a:lnSpc>
              <a:buFont typeface="Wingdings" panose="05000000000000000000" pitchFamily="2" charset="2"/>
              <a:buChar char="q"/>
            </a:pPr>
            <a:r>
              <a:rPr lang="en-GB" dirty="0"/>
              <a:t>স্বাধীন বাংলা </a:t>
            </a:r>
            <a:r>
              <a:rPr lang="en-GB" dirty="0" err="1"/>
              <a:t>বেতার</a:t>
            </a:r>
            <a:r>
              <a:rPr lang="en-GB" dirty="0"/>
              <a:t> </a:t>
            </a:r>
            <a:r>
              <a:rPr lang="en-GB" dirty="0" err="1"/>
              <a:t>কেন্দ্র</a:t>
            </a:r>
            <a:r>
              <a:rPr lang="en-GB" dirty="0"/>
              <a:t> </a:t>
            </a:r>
            <a:r>
              <a:rPr lang="en-GB" dirty="0" err="1"/>
              <a:t>চালু</a:t>
            </a:r>
            <a:r>
              <a:rPr lang="en-GB" dirty="0"/>
              <a:t> করে।</a:t>
            </a:r>
          </a:p>
          <a:p>
            <a:pPr marL="285750" indent="-285750">
              <a:lnSpc>
                <a:spcPct val="150000"/>
              </a:lnSpc>
              <a:buFont typeface="Wingdings" panose="05000000000000000000" pitchFamily="2" charset="2"/>
              <a:buChar char="q"/>
            </a:pPr>
            <a:r>
              <a:rPr lang="en-GB" dirty="0"/>
              <a:t>দেশের </a:t>
            </a:r>
            <a:r>
              <a:rPr lang="en-GB" dirty="0" err="1"/>
              <a:t>ভেতরে</a:t>
            </a:r>
            <a:r>
              <a:rPr lang="en-GB" dirty="0"/>
              <a:t> ও </a:t>
            </a:r>
            <a:r>
              <a:rPr lang="en-GB" dirty="0" err="1"/>
              <a:t>বাইরে</a:t>
            </a:r>
            <a:r>
              <a:rPr lang="en-GB" dirty="0"/>
              <a:t> </a:t>
            </a:r>
            <a:r>
              <a:rPr lang="en-GB" dirty="0" err="1"/>
              <a:t>সমর্থকদের</a:t>
            </a:r>
            <a:r>
              <a:rPr lang="en-GB" dirty="0"/>
              <a:t> </a:t>
            </a:r>
            <a:r>
              <a:rPr lang="en-GB" dirty="0" err="1"/>
              <a:t>একত্রিত</a:t>
            </a:r>
            <a:r>
              <a:rPr lang="en-GB" dirty="0"/>
              <a:t> করে।</a:t>
            </a:r>
          </a:p>
          <a:p>
            <a:pPr marL="285750" indent="-285750">
              <a:lnSpc>
                <a:spcPct val="150000"/>
              </a:lnSpc>
              <a:buFont typeface="Wingdings" panose="05000000000000000000" pitchFamily="2" charset="2"/>
              <a:buChar char="q"/>
            </a:pPr>
            <a:r>
              <a:rPr lang="en-GB" dirty="0" err="1"/>
              <a:t>সংবাদপত্র</a:t>
            </a:r>
            <a:r>
              <a:rPr lang="en-GB" dirty="0"/>
              <a:t> ও </a:t>
            </a:r>
            <a:r>
              <a:rPr lang="en-GB" dirty="0" err="1"/>
              <a:t>লিফলেটের</a:t>
            </a:r>
            <a:r>
              <a:rPr lang="en-GB" dirty="0"/>
              <a:t> মাধ্যমে </a:t>
            </a:r>
            <a:r>
              <a:rPr lang="en-GB" dirty="0" err="1"/>
              <a:t>প্রোপাগান্ডা</a:t>
            </a:r>
            <a:r>
              <a:rPr lang="en-GB" dirty="0"/>
              <a:t> চালায়।</a:t>
            </a:r>
            <a:endParaRPr lang="en-US" dirty="0"/>
          </a:p>
        </p:txBody>
      </p:sp>
      <p:sp>
        <p:nvSpPr>
          <p:cNvPr id="4" name="TextBox 3">
            <a:extLst>
              <a:ext uri="{FF2B5EF4-FFF2-40B4-BE49-F238E27FC236}">
                <a16:creationId xmlns:a16="http://schemas.microsoft.com/office/drawing/2014/main" id="{B9A8C71E-DDE0-3708-68DE-BD8468DB3FC4}"/>
              </a:ext>
            </a:extLst>
          </p:cNvPr>
          <p:cNvSpPr txBox="1"/>
          <p:nvPr/>
        </p:nvSpPr>
        <p:spPr>
          <a:xfrm>
            <a:off x="5109120" y="4534035"/>
            <a:ext cx="4015286" cy="307777"/>
          </a:xfrm>
          <a:prstGeom prst="rect">
            <a:avLst/>
          </a:prstGeom>
          <a:noFill/>
        </p:spPr>
        <p:txBody>
          <a:bodyPr wrap="square" rtlCol="0">
            <a:spAutoFit/>
          </a:bodyPr>
          <a:lstStyle/>
          <a:p>
            <a:r>
              <a:rPr lang="en-US" sz="1400" dirty="0" err="1"/>
              <a:t>সংগৃহীত</a:t>
            </a:r>
            <a:r>
              <a:rPr lang="en-US" sz="1400" dirty="0"/>
              <a:t> : </a:t>
            </a:r>
            <a:r>
              <a:rPr lang="en-US" sz="1400" dirty="0" err="1"/>
              <a:t>গুগল</a:t>
            </a:r>
            <a:r>
              <a:rPr lang="en-US" sz="1400" dirty="0"/>
              <a:t> , </a:t>
            </a:r>
            <a:r>
              <a:rPr lang="en-US" sz="1400" dirty="0" err="1"/>
              <a:t>চ্যাটজিপিটি</a:t>
            </a:r>
            <a:r>
              <a:rPr lang="en-US" sz="1400" dirty="0"/>
              <a:t> এবং </a:t>
            </a:r>
            <a:r>
              <a:rPr lang="as-IN" dirty="0"/>
              <a:t>উইকিপিডিয়া</a:t>
            </a:r>
            <a:r>
              <a:rPr lang="en-US" dirty="0"/>
              <a:t>।</a:t>
            </a:r>
            <a:endParaRPr lang="en-US" sz="1400" dirty="0"/>
          </a:p>
        </p:txBody>
      </p:sp>
      <p:pic>
        <p:nvPicPr>
          <p:cNvPr id="5" name="Picture 4">
            <a:extLst>
              <a:ext uri="{FF2B5EF4-FFF2-40B4-BE49-F238E27FC236}">
                <a16:creationId xmlns:a16="http://schemas.microsoft.com/office/drawing/2014/main" id="{1A992A26-3041-7921-B390-E18B9DC91AC0}"/>
              </a:ext>
            </a:extLst>
          </p:cNvPr>
          <p:cNvPicPr>
            <a:picLocks noChangeAspect="1"/>
          </p:cNvPicPr>
          <p:nvPr/>
        </p:nvPicPr>
        <p:blipFill>
          <a:blip r:embed="rId2"/>
          <a:srcRect/>
          <a:stretch/>
        </p:blipFill>
        <p:spPr>
          <a:xfrm>
            <a:off x="5765708" y="1420972"/>
            <a:ext cx="2658292" cy="2145288"/>
          </a:xfrm>
          <a:prstGeom prst="rect">
            <a:avLst/>
          </a:prstGeom>
          <a:ln w="190500" cap="sq">
            <a:solidFill>
              <a:schemeClr val="tx2"/>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950502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65A6-EF98-9C90-3232-AEC8848BBA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B3F512F-AE76-BBB7-4754-C921E38A3F96}"/>
              </a:ext>
            </a:extLst>
          </p:cNvPr>
          <p:cNvSpPr txBox="1"/>
          <p:nvPr/>
        </p:nvSpPr>
        <p:spPr>
          <a:xfrm>
            <a:off x="720000" y="508457"/>
            <a:ext cx="4936217" cy="4038029"/>
          </a:xfrm>
          <a:prstGeom prst="rect">
            <a:avLst/>
          </a:prstGeom>
          <a:noFill/>
        </p:spPr>
        <p:txBody>
          <a:bodyPr wrap="square" rtlCol="0">
            <a:spAutoFit/>
          </a:bodyPr>
          <a:lstStyle/>
          <a:p>
            <a:r>
              <a:rPr kumimoji="0" lang="as-IN" sz="2800" b="0" i="0" u="none" strike="noStrike" kern="0" cap="none" spc="0" normalizeH="0" baseline="0" noProof="0" dirty="0">
                <a:ln>
                  <a:noFill/>
                </a:ln>
                <a:solidFill>
                  <a:srgbClr val="002060"/>
                </a:solidFill>
                <a:effectLst/>
                <a:uLnTx/>
                <a:uFillTx/>
                <a:latin typeface="Roboto Serif SemiBold"/>
                <a:sym typeface="Roboto Serif SemiBold"/>
              </a:rPr>
              <a:t>মুজিবনগর সরকারের প্রশাসনিক কার্যক্রম </a:t>
            </a:r>
            <a:endParaRPr kumimoji="0" lang="en-US" sz="2800" b="0" i="0" u="none" strike="noStrike" kern="0" cap="none" spc="0" normalizeH="0" baseline="0" noProof="0" dirty="0">
              <a:ln>
                <a:noFill/>
              </a:ln>
              <a:solidFill>
                <a:srgbClr val="002060"/>
              </a:solidFill>
              <a:effectLst/>
              <a:uLnTx/>
              <a:uFillTx/>
              <a:latin typeface="Roboto Serif SemiBold"/>
              <a:sym typeface="Roboto Serif SemiBold"/>
            </a:endParaRPr>
          </a:p>
          <a:p>
            <a:endParaRPr lang="en-US" sz="1400" dirty="0">
              <a:latin typeface="Century Gothic" panose="020B0502020202020204" pitchFamily="34" charset="0"/>
            </a:endParaRPr>
          </a:p>
          <a:p>
            <a:pPr marL="285750" indent="-285750">
              <a:lnSpc>
                <a:spcPct val="150000"/>
              </a:lnSpc>
              <a:buFont typeface="Wingdings" panose="05000000000000000000" pitchFamily="2" charset="2"/>
              <a:buChar char="q"/>
            </a:pPr>
            <a:r>
              <a:rPr lang="as-IN" dirty="0"/>
              <a:t>দেশ-বিদেশে ছড়িয়ে থাকা শরণার্থীদের সহায়তা ও ব্যবস্থাপনা করে।যুদ্ধকালীন সময়ে প্রশাসনিক সিদ্ধান্ত গ্রহণ করে এবং পরবর্তী স্বাধীন বাংলাদেশের জন্য প্রশাসনিক ভিত্তি তৈরি করে।</a:t>
            </a:r>
          </a:p>
          <a:p>
            <a:pPr marL="285750" indent="-285750">
              <a:lnSpc>
                <a:spcPct val="150000"/>
              </a:lnSpc>
              <a:buFont typeface="Wingdings" panose="05000000000000000000" pitchFamily="2" charset="2"/>
              <a:buChar char="q"/>
            </a:pPr>
            <a:r>
              <a:rPr lang="as-IN" dirty="0"/>
              <a:t>স্বাধীনতা-উত্তর রাষ্ট্রব্যবস্থার প্রাথমিক কাঠামো নির্ধারণ করেস্বাধীনতা-উত্তর রাষ্ট্রব্যবস্থার প্রাথমিক কাঠামো নির্ধারণ করে।</a:t>
            </a:r>
          </a:p>
          <a:p>
            <a:pPr marL="285750" indent="-285750">
              <a:lnSpc>
                <a:spcPct val="150000"/>
              </a:lnSpc>
              <a:buFont typeface="Wingdings" panose="05000000000000000000" pitchFamily="2" charset="2"/>
              <a:buChar char="q"/>
            </a:pPr>
            <a:r>
              <a:rPr lang="as-IN" dirty="0"/>
              <a:t>বিভিন্ন গোপন নেটওয়ার্ক তৈরি করে তথ্য আদান-প্রদান চালায়।</a:t>
            </a:r>
          </a:p>
        </p:txBody>
      </p:sp>
      <p:pic>
        <p:nvPicPr>
          <p:cNvPr id="5" name="Picture 4">
            <a:extLst>
              <a:ext uri="{FF2B5EF4-FFF2-40B4-BE49-F238E27FC236}">
                <a16:creationId xmlns:a16="http://schemas.microsoft.com/office/drawing/2014/main" id="{2694E9E8-B7B1-5A7E-273F-47C986E87CC8}"/>
              </a:ext>
            </a:extLst>
          </p:cNvPr>
          <p:cNvPicPr>
            <a:picLocks noChangeAspect="1"/>
          </p:cNvPicPr>
          <p:nvPr/>
        </p:nvPicPr>
        <p:blipFill>
          <a:blip r:embed="rId2"/>
          <a:srcRect/>
          <a:stretch/>
        </p:blipFill>
        <p:spPr>
          <a:xfrm>
            <a:off x="5765708" y="1420972"/>
            <a:ext cx="2658292" cy="2145288"/>
          </a:xfrm>
          <a:prstGeom prst="rect">
            <a:avLst/>
          </a:prstGeom>
          <a:ln w="190500" cap="sq">
            <a:solidFill>
              <a:schemeClr val="tx2"/>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886550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C67E84-2A34-9C88-BE6D-C1E83B6C2F1F}"/>
              </a:ext>
            </a:extLst>
          </p:cNvPr>
          <p:cNvSpPr txBox="1"/>
          <p:nvPr/>
        </p:nvSpPr>
        <p:spPr>
          <a:xfrm>
            <a:off x="622029" y="580436"/>
            <a:ext cx="4572000" cy="199131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as-IN" dirty="0"/>
              <a:t>শিক্ষা, স্বাস্থ্য ও যোগাযোগ ব্যবস্থার সাময়িক নকশা তৈরি করে।</a:t>
            </a:r>
          </a:p>
          <a:p>
            <a:pPr marL="285750" indent="-285750">
              <a:lnSpc>
                <a:spcPct val="150000"/>
              </a:lnSpc>
              <a:buFont typeface="Wingdings" panose="05000000000000000000" pitchFamily="2" charset="2"/>
              <a:buChar char="q"/>
            </a:pPr>
            <a:r>
              <a:rPr lang="as-IN" dirty="0"/>
              <a:t>রেডিও, পত্রিকা ও প্রচারমাধ্যম ব্যবহারে গুরুত্ব দেয়।</a:t>
            </a:r>
          </a:p>
          <a:p>
            <a:pPr marL="285750" indent="-285750">
              <a:lnSpc>
                <a:spcPct val="150000"/>
              </a:lnSpc>
              <a:buFont typeface="Wingdings" panose="05000000000000000000" pitchFamily="2" charset="2"/>
              <a:buChar char="q"/>
            </a:pPr>
            <a:r>
              <a:rPr lang="as-IN" dirty="0"/>
              <a:t>মুজিবনগর সরকার আন্তর্জাতিক সমর্থন আদায়ে কাজ করে।</a:t>
            </a:r>
          </a:p>
          <a:p>
            <a:pPr marL="285750" indent="-285750">
              <a:lnSpc>
                <a:spcPct val="150000"/>
              </a:lnSpc>
              <a:buFont typeface="Wingdings" panose="05000000000000000000" pitchFamily="2" charset="2"/>
              <a:buChar char="q"/>
            </a:pPr>
            <a:r>
              <a:rPr lang="as-IN" dirty="0"/>
              <a:t>জাতিসংঘসহ আন্তর্জাতিক সংস্থায় যোগাযোগ করে।</a:t>
            </a:r>
          </a:p>
        </p:txBody>
      </p:sp>
      <p:sp>
        <p:nvSpPr>
          <p:cNvPr id="5" name="TextBox 4">
            <a:extLst>
              <a:ext uri="{FF2B5EF4-FFF2-40B4-BE49-F238E27FC236}">
                <a16:creationId xmlns:a16="http://schemas.microsoft.com/office/drawing/2014/main" id="{0086A017-009B-D3CB-D2BE-620FBF44470C}"/>
              </a:ext>
            </a:extLst>
          </p:cNvPr>
          <p:cNvSpPr txBox="1"/>
          <p:nvPr/>
        </p:nvSpPr>
        <p:spPr>
          <a:xfrm>
            <a:off x="5109120" y="4534035"/>
            <a:ext cx="4015286" cy="307777"/>
          </a:xfrm>
          <a:prstGeom prst="rect">
            <a:avLst/>
          </a:prstGeom>
          <a:noFill/>
        </p:spPr>
        <p:txBody>
          <a:bodyPr wrap="square" rtlCol="0">
            <a:spAutoFit/>
          </a:bodyPr>
          <a:lstStyle/>
          <a:p>
            <a:r>
              <a:rPr lang="en-US" sz="1400" dirty="0" err="1"/>
              <a:t>সংগৃহীত</a:t>
            </a:r>
            <a:r>
              <a:rPr lang="en-US" sz="1400" dirty="0"/>
              <a:t> : </a:t>
            </a:r>
            <a:r>
              <a:rPr lang="en-US" sz="1400" dirty="0" err="1"/>
              <a:t>গুগল</a:t>
            </a:r>
            <a:r>
              <a:rPr lang="en-US" sz="1400" dirty="0"/>
              <a:t> , </a:t>
            </a:r>
            <a:r>
              <a:rPr lang="en-US" sz="1400" dirty="0" err="1"/>
              <a:t>চ্যাটজিপিটি</a:t>
            </a:r>
            <a:r>
              <a:rPr lang="en-US" sz="1400" dirty="0"/>
              <a:t> এবং </a:t>
            </a:r>
            <a:r>
              <a:rPr lang="as-IN" dirty="0"/>
              <a:t>উইকিপিডিয়া</a:t>
            </a:r>
            <a:r>
              <a:rPr lang="en-US" dirty="0"/>
              <a:t>।</a:t>
            </a:r>
            <a:endParaRPr lang="en-US" sz="1400" dirty="0"/>
          </a:p>
        </p:txBody>
      </p:sp>
    </p:spTree>
    <p:extLst>
      <p:ext uri="{BB962C8B-B14F-4D97-AF65-F5344CB8AC3E}">
        <p14:creationId xmlns:p14="http://schemas.microsoft.com/office/powerpoint/2010/main" val="3056239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2A55C987-C5C8-C89E-21A9-D37B9956AE8E}"/>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7C1B0520-00D8-7007-5225-07459B6DFAF1}"/>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মুজিবনগর সরকার ও বঙ্গবন্ধুর নির্দেশনা</a:t>
            </a:r>
          </a:p>
        </p:txBody>
      </p:sp>
      <p:sp>
        <p:nvSpPr>
          <p:cNvPr id="2" name="Rectangle 1">
            <a:extLst>
              <a:ext uri="{FF2B5EF4-FFF2-40B4-BE49-F238E27FC236}">
                <a16:creationId xmlns:a16="http://schemas.microsoft.com/office/drawing/2014/main" id="{8A4446F0-DE6E-9555-80FF-07953C5F78CD}"/>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as-IN" sz="1600" dirty="0">
                <a:solidFill>
                  <a:srgbClr val="002060"/>
                </a:solidFill>
                <a:latin typeface="Bahnschrift SemiBold Condensed" panose="020B0502040204020203" pitchFamily="34" charset="0"/>
              </a:rPr>
              <a:t>সাদিয়া আক্তার মুনিয়া</a:t>
            </a:r>
            <a:endParaRPr lang="en-US" sz="1600" dirty="0">
              <a:solidFill>
                <a:srgbClr val="002060"/>
              </a:solidFill>
              <a:latin typeface="Bahnschrift SemiBold Condensed" panose="020B0502040204020203" pitchFamily="34" charset="0"/>
            </a:endParaRPr>
          </a:p>
          <a:p>
            <a:r>
              <a:rPr lang="en-US" sz="1600" dirty="0">
                <a:solidFill>
                  <a:srgbClr val="002060"/>
                </a:solidFill>
                <a:cs typeface="Arial"/>
              </a:rPr>
              <a:t>আইডিঃ ২৪১৩১১০৪৯</a:t>
            </a:r>
          </a:p>
          <a:p>
            <a:r>
              <a:rPr lang="en-US" sz="1600" dirty="0">
                <a:solidFill>
                  <a:srgbClr val="002060"/>
                </a:solidFill>
                <a:cs typeface="Arial"/>
              </a:rPr>
              <a:t>সেকশনঃ বি</a:t>
            </a:r>
          </a:p>
        </p:txBody>
      </p:sp>
    </p:spTree>
    <p:extLst>
      <p:ext uri="{BB962C8B-B14F-4D97-AF65-F5344CB8AC3E}">
        <p14:creationId xmlns:p14="http://schemas.microsoft.com/office/powerpoint/2010/main" val="771301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0627CC2-DF2D-998C-41EA-71E4BA5FB6A1}"/>
              </a:ext>
            </a:extLst>
          </p:cNvPr>
          <p:cNvGrpSpPr/>
          <p:nvPr/>
        </p:nvGrpSpPr>
        <p:grpSpPr>
          <a:xfrm rot="403258">
            <a:off x="5888486" y="1321987"/>
            <a:ext cx="2785690" cy="2196279"/>
            <a:chOff x="6056889" y="544748"/>
            <a:chExt cx="2785690" cy="2196279"/>
          </a:xfrm>
        </p:grpSpPr>
        <p:sp>
          <p:nvSpPr>
            <p:cNvPr id="7" name="Rectangle: Diagonal Corners Snipped 6">
              <a:extLst>
                <a:ext uri="{FF2B5EF4-FFF2-40B4-BE49-F238E27FC236}">
                  <a16:creationId xmlns:a16="http://schemas.microsoft.com/office/drawing/2014/main" id="{9076A3F5-1A5A-583A-CA92-51F8DDACFC2C}"/>
                </a:ext>
              </a:extLst>
            </p:cNvPr>
            <p:cNvSpPr/>
            <p:nvPr/>
          </p:nvSpPr>
          <p:spPr>
            <a:xfrm rot="21180159">
              <a:off x="6056889" y="544748"/>
              <a:ext cx="2702621" cy="1727844"/>
            </a:xfrm>
            <a:prstGeom prst="snip2DiagRect">
              <a:avLst>
                <a:gd name="adj1" fmla="val 7314"/>
                <a:gd name="adj2" fmla="val 7067"/>
              </a:avLst>
            </a:prstGeom>
            <a:blipFill>
              <a:blip r:embed="rId3"/>
              <a:stretch>
                <a:fillRect/>
              </a:stretch>
            </a:blipFill>
            <a:ln w="114300">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0A49230-1623-D88B-627D-1E22CB8221E7}"/>
                </a:ext>
              </a:extLst>
            </p:cNvPr>
            <p:cNvSpPr txBox="1"/>
            <p:nvPr/>
          </p:nvSpPr>
          <p:spPr>
            <a:xfrm rot="21158118">
              <a:off x="6518479" y="2402473"/>
              <a:ext cx="2324100" cy="338554"/>
            </a:xfrm>
            <a:prstGeom prst="rect">
              <a:avLst/>
            </a:prstGeom>
            <a:noFill/>
          </p:spPr>
          <p:txBody>
            <a:bodyPr wrap="square" rtlCol="0">
              <a:spAutoFit/>
            </a:bodyPr>
            <a:lstStyle/>
            <a:p>
              <a:r>
                <a:rPr lang="as-IN" sz="800" b="0" i="0" dirty="0">
                  <a:solidFill>
                    <a:srgbClr val="202122"/>
                  </a:solidFill>
                  <a:effectLst/>
                  <a:latin typeface="Arial" panose="020B0604020202020204" pitchFamily="34" charset="0"/>
                </a:rPr>
                <a:t>১৯৭১ সালের অস্থায়ী বাংলাদেশ সরকারের মন্ত্রী পরিষদের সদস্যবৃন্দের ভাস্কর্য</a:t>
              </a:r>
              <a:endParaRPr lang="en-US" sz="800" dirty="0"/>
            </a:p>
          </p:txBody>
        </p:sp>
      </p:grpSp>
      <p:sp>
        <p:nvSpPr>
          <p:cNvPr id="2" name="Title 1">
            <a:extLst>
              <a:ext uri="{FF2B5EF4-FFF2-40B4-BE49-F238E27FC236}">
                <a16:creationId xmlns:a16="http://schemas.microsoft.com/office/drawing/2014/main" id="{CD78378E-868C-AD6D-935F-39AC9AF210F2}"/>
              </a:ext>
            </a:extLst>
          </p:cNvPr>
          <p:cNvSpPr>
            <a:spLocks noGrp="1"/>
          </p:cNvSpPr>
          <p:nvPr>
            <p:ph type="title"/>
          </p:nvPr>
        </p:nvSpPr>
        <p:spPr>
          <a:xfrm>
            <a:off x="720000" y="232425"/>
            <a:ext cx="4294800" cy="1047735"/>
          </a:xfrm>
        </p:spPr>
        <p:txBody>
          <a:bodyPr/>
          <a:lstStyle/>
          <a:p>
            <a:r>
              <a:rPr lang="as-IN" sz="2800" dirty="0">
                <a:solidFill>
                  <a:schemeClr val="bg1">
                    <a:lumMod val="50000"/>
                  </a:schemeClr>
                </a:solidFill>
              </a:rPr>
              <a:t>মুজিবনগর সরকারের গঠন:</a:t>
            </a:r>
            <a:endParaRPr lang="en-US" sz="2800" dirty="0">
              <a:solidFill>
                <a:schemeClr val="bg1">
                  <a:lumMod val="50000"/>
                </a:schemeClr>
              </a:solidFill>
            </a:endParaRPr>
          </a:p>
        </p:txBody>
      </p:sp>
      <p:sp>
        <p:nvSpPr>
          <p:cNvPr id="3" name="Subtitle 2">
            <a:extLst>
              <a:ext uri="{FF2B5EF4-FFF2-40B4-BE49-F238E27FC236}">
                <a16:creationId xmlns:a16="http://schemas.microsoft.com/office/drawing/2014/main" id="{0802EAAA-931A-34AE-4439-61FF5DF8D133}"/>
              </a:ext>
            </a:extLst>
          </p:cNvPr>
          <p:cNvSpPr>
            <a:spLocks noGrp="1"/>
          </p:cNvSpPr>
          <p:nvPr>
            <p:ph type="subTitle" idx="1"/>
          </p:nvPr>
        </p:nvSpPr>
        <p:spPr>
          <a:xfrm>
            <a:off x="720000" y="1280160"/>
            <a:ext cx="8827860" cy="3667680"/>
          </a:xfrm>
        </p:spPr>
        <p:txBody>
          <a:bodyPr/>
          <a:lstStyle/>
          <a:p>
            <a:pPr marL="139700" indent="0"/>
            <a:r>
              <a:rPr lang="en-US" dirty="0">
                <a:solidFill>
                  <a:srgbClr val="002060"/>
                </a:solidFill>
              </a:rPr>
              <a:t>১. </a:t>
            </a:r>
            <a:r>
              <a:rPr lang="as-IN" dirty="0">
                <a:solidFill>
                  <a:srgbClr val="002060"/>
                </a:solidFill>
              </a:rPr>
              <a:t>গঠিত: ১০ এপ্রিল ১৯৭১২. </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২. </a:t>
            </a:r>
            <a:r>
              <a:rPr lang="as-IN" dirty="0">
                <a:solidFill>
                  <a:srgbClr val="002060"/>
                </a:solidFill>
              </a:rPr>
              <a:t>শপথ গ্রহণ: ১৭ এপ্রিল, বৈদ্যনাথতলা</a:t>
            </a:r>
            <a:r>
              <a:rPr lang="en-US" dirty="0">
                <a:solidFill>
                  <a:srgbClr val="002060"/>
                </a:solidFill>
              </a:rPr>
              <a:t> </a:t>
            </a:r>
            <a:r>
              <a:rPr lang="as-IN" dirty="0">
                <a:solidFill>
                  <a:srgbClr val="002060"/>
                </a:solidFill>
              </a:rPr>
              <a:t>(মুজিবনগর), </a:t>
            </a:r>
            <a:endParaRPr lang="en-US" dirty="0">
              <a:solidFill>
                <a:srgbClr val="002060"/>
              </a:solidFill>
            </a:endParaRPr>
          </a:p>
          <a:p>
            <a:pPr marL="139700" indent="0"/>
            <a:r>
              <a:rPr lang="en-US" dirty="0">
                <a:solidFill>
                  <a:srgbClr val="002060"/>
                </a:solidFill>
              </a:rPr>
              <a:t>            </a:t>
            </a:r>
            <a:r>
              <a:rPr lang="as-IN" dirty="0">
                <a:solidFill>
                  <a:srgbClr val="002060"/>
                </a:solidFill>
              </a:rPr>
              <a:t>মেহেরপুর</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a:t>
            </a:r>
            <a:r>
              <a:rPr lang="as-IN" dirty="0">
                <a:solidFill>
                  <a:srgbClr val="002060"/>
                </a:solidFill>
              </a:rPr>
              <a:t>৩.</a:t>
            </a:r>
            <a:r>
              <a:rPr lang="en-US" dirty="0">
                <a:solidFill>
                  <a:srgbClr val="002060"/>
                </a:solidFill>
              </a:rPr>
              <a:t> </a:t>
            </a:r>
            <a:r>
              <a:rPr lang="as-IN" dirty="0">
                <a:solidFill>
                  <a:srgbClr val="002060"/>
                </a:solidFill>
              </a:rPr>
              <a:t>রাষ্ট্রপতি: শেখ মুজিবুর রহমান (কারাবন্দি)</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a:t>
            </a:r>
            <a:r>
              <a:rPr lang="as-IN" dirty="0">
                <a:solidFill>
                  <a:srgbClr val="002060"/>
                </a:solidFill>
              </a:rPr>
              <a:t>৪.</a:t>
            </a:r>
            <a:r>
              <a:rPr lang="en-US" dirty="0">
                <a:solidFill>
                  <a:srgbClr val="002060"/>
                </a:solidFill>
              </a:rPr>
              <a:t> </a:t>
            </a:r>
            <a:r>
              <a:rPr lang="as-IN" dirty="0">
                <a:solidFill>
                  <a:srgbClr val="002060"/>
                </a:solidFill>
              </a:rPr>
              <a:t>অস্থায়ী রাষ্ট্রপতি: সৈয়দ নজরুল ইসলাম</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a:t>
            </a:r>
            <a:r>
              <a:rPr lang="as-IN" dirty="0">
                <a:solidFill>
                  <a:srgbClr val="002060"/>
                </a:solidFill>
              </a:rPr>
              <a:t>৫.</a:t>
            </a:r>
            <a:r>
              <a:rPr lang="en-US" dirty="0">
                <a:solidFill>
                  <a:srgbClr val="002060"/>
                </a:solidFill>
              </a:rPr>
              <a:t> </a:t>
            </a:r>
            <a:r>
              <a:rPr lang="as-IN" dirty="0">
                <a:solidFill>
                  <a:srgbClr val="002060"/>
                </a:solidFill>
              </a:rPr>
              <a:t>প্রধানমন্ত্রী: তাজউদ্দীন আহমদ</a:t>
            </a:r>
            <a:endParaRPr lang="en-US" dirty="0">
              <a:solidFill>
                <a:srgbClr val="002060"/>
              </a:solidFill>
            </a:endParaRPr>
          </a:p>
          <a:p>
            <a:pPr marL="139700" indent="0"/>
            <a:endParaRPr lang="en-US" dirty="0">
              <a:solidFill>
                <a:srgbClr val="002060"/>
              </a:solidFill>
            </a:endParaRPr>
          </a:p>
          <a:p>
            <a:pPr marL="139700" indent="0"/>
            <a:r>
              <a:rPr lang="en-US" dirty="0">
                <a:solidFill>
                  <a:srgbClr val="002060"/>
                </a:solidFill>
              </a:rPr>
              <a:t>                    </a:t>
            </a:r>
            <a:r>
              <a:rPr lang="as-IN" dirty="0">
                <a:solidFill>
                  <a:srgbClr val="002060"/>
                </a:solidFill>
              </a:rPr>
              <a:t>৬. অন্যান্য সদস্য: এম মনসুর আলী, খন্দকার মোশতাক</a:t>
            </a:r>
            <a:r>
              <a:rPr lang="en-US" dirty="0">
                <a:solidFill>
                  <a:srgbClr val="002060"/>
                </a:solidFill>
              </a:rPr>
              <a:t> </a:t>
            </a:r>
            <a:r>
              <a:rPr lang="as-IN" dirty="0">
                <a:solidFill>
                  <a:srgbClr val="002060"/>
                </a:solidFill>
              </a:rPr>
              <a:t>আহমেদ, </a:t>
            </a:r>
            <a:endParaRPr lang="en-US" dirty="0">
              <a:solidFill>
                <a:srgbClr val="002060"/>
              </a:solidFill>
            </a:endParaRPr>
          </a:p>
          <a:p>
            <a:pPr marL="139700" indent="0"/>
            <a:r>
              <a:rPr lang="en-US" dirty="0">
                <a:solidFill>
                  <a:srgbClr val="002060"/>
                </a:solidFill>
              </a:rPr>
              <a:t>                           </a:t>
            </a:r>
            <a:r>
              <a:rPr lang="as-IN" dirty="0">
                <a:solidFill>
                  <a:srgbClr val="002060"/>
                </a:solidFill>
              </a:rPr>
              <a:t>এ.এইচ.এম কামরুজ্জামান</a:t>
            </a:r>
            <a:endParaRPr lang="en-US" dirty="0">
              <a:solidFill>
                <a:srgbClr val="002060"/>
              </a:solidFill>
            </a:endParaRPr>
          </a:p>
        </p:txBody>
      </p:sp>
    </p:spTree>
    <p:extLst>
      <p:ext uri="{BB962C8B-B14F-4D97-AF65-F5344CB8AC3E}">
        <p14:creationId xmlns:p14="http://schemas.microsoft.com/office/powerpoint/2010/main" val="4226180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515C-1552-FDD4-DA35-7D2CD20C6180}"/>
              </a:ext>
            </a:extLst>
          </p:cNvPr>
          <p:cNvSpPr>
            <a:spLocks noGrp="1"/>
          </p:cNvSpPr>
          <p:nvPr>
            <p:ph type="title"/>
          </p:nvPr>
        </p:nvSpPr>
        <p:spPr/>
        <p:txBody>
          <a:bodyPr/>
          <a:lstStyle/>
          <a:p>
            <a:r>
              <a:rPr lang="en-US" dirty="0">
                <a:solidFill>
                  <a:srgbClr val="002060"/>
                </a:solidFill>
              </a:rPr>
              <a:t> </a:t>
            </a:r>
            <a:r>
              <a:rPr lang="as-IN" dirty="0">
                <a:solidFill>
                  <a:srgbClr val="002060"/>
                </a:solidFill>
              </a:rPr>
              <a:t>মুজিবনগর সরকার</a:t>
            </a:r>
            <a:endParaRPr lang="en-US" dirty="0">
              <a:solidFill>
                <a:srgbClr val="002060"/>
              </a:solidFill>
            </a:endParaRPr>
          </a:p>
        </p:txBody>
      </p:sp>
      <p:sp>
        <p:nvSpPr>
          <p:cNvPr id="3" name="TextBox 2">
            <a:extLst>
              <a:ext uri="{FF2B5EF4-FFF2-40B4-BE49-F238E27FC236}">
                <a16:creationId xmlns:a16="http://schemas.microsoft.com/office/drawing/2014/main" id="{4793BDB9-FE4C-93E0-BC60-D7D43499F7F2}"/>
              </a:ext>
            </a:extLst>
          </p:cNvPr>
          <p:cNvSpPr txBox="1"/>
          <p:nvPr/>
        </p:nvSpPr>
        <p:spPr>
          <a:xfrm>
            <a:off x="868680" y="1402080"/>
            <a:ext cx="4274820" cy="2637710"/>
          </a:xfrm>
          <a:prstGeom prst="rect">
            <a:avLst/>
          </a:prstGeom>
          <a:noFill/>
        </p:spPr>
        <p:txBody>
          <a:bodyPr wrap="square" rtlCol="0">
            <a:spAutoFit/>
          </a:bodyPr>
          <a:lstStyle/>
          <a:p>
            <a:pPr>
              <a:lnSpc>
                <a:spcPct val="150000"/>
              </a:lnSpc>
              <a:buFont typeface="Arial" panose="020B0604020202020204" pitchFamily="34" charset="0"/>
              <a:buChar char="•"/>
            </a:pPr>
            <a:r>
              <a:rPr lang="as-IN" dirty="0"/>
              <a:t>মুজিবনগর সরকার বাংলাদেশের প্রথম অস্থায়ী সরকার</a:t>
            </a:r>
          </a:p>
          <a:p>
            <a:pPr>
              <a:lnSpc>
                <a:spcPct val="150000"/>
              </a:lnSpc>
              <a:buFont typeface="Arial" panose="020B0604020202020204" pitchFamily="34" charset="0"/>
              <a:buChar char="•"/>
            </a:pPr>
            <a:r>
              <a:rPr lang="as-IN" dirty="0"/>
              <a:t>বঙ্গবন্ধু শেখ মুজিবুর রহমানের নেতৃত্ব ও নির্দেশনায় পরিচালিত</a:t>
            </a:r>
          </a:p>
          <a:p>
            <a:pPr>
              <a:lnSpc>
                <a:spcPct val="150000"/>
              </a:lnSpc>
              <a:buFont typeface="Arial" panose="020B0604020202020204" pitchFamily="34" charset="0"/>
              <a:buChar char="•"/>
            </a:pPr>
            <a:r>
              <a:rPr lang="as-IN" dirty="0"/>
              <a:t>১৯৭১ সালের মুক্তিযুদ্ধে গুরুত্বপূর্ণ ভূমিকা পালন করে</a:t>
            </a:r>
          </a:p>
          <a:p>
            <a:pPr>
              <a:lnSpc>
                <a:spcPct val="150000"/>
              </a:lnSpc>
            </a:pPr>
            <a:r>
              <a:rPr lang="as-IN" b="1" dirty="0"/>
              <a:t>স্থান:</a:t>
            </a:r>
            <a:r>
              <a:rPr lang="as-IN" dirty="0"/>
              <a:t> বৈদ্যনাথতলা, মেহেরপুর (পরে 'মুজিবনগর' নামকরণ)</a:t>
            </a:r>
            <a:endParaRPr lang="en-US" dirty="0"/>
          </a:p>
          <a:p>
            <a:pPr>
              <a:lnSpc>
                <a:spcPct val="150000"/>
              </a:lnSpc>
            </a:pPr>
            <a:r>
              <a:rPr lang="as-IN" b="1" dirty="0"/>
              <a:t>তারিখ:</a:t>
            </a:r>
            <a:r>
              <a:rPr lang="as-IN" dirty="0"/>
              <a:t> ১৭ এপ্রিল ১৯৭১</a:t>
            </a:r>
            <a:r>
              <a:rPr lang="en-US" dirty="0"/>
              <a:t> </a:t>
            </a:r>
          </a:p>
          <a:p>
            <a:pPr>
              <a:lnSpc>
                <a:spcPct val="150000"/>
              </a:lnSpc>
            </a:pPr>
            <a:endParaRPr lang="en-US" dirty="0"/>
          </a:p>
        </p:txBody>
      </p:sp>
      <p:pic>
        <p:nvPicPr>
          <p:cNvPr id="4" name="Picture 3">
            <a:extLst>
              <a:ext uri="{FF2B5EF4-FFF2-40B4-BE49-F238E27FC236}">
                <a16:creationId xmlns:a16="http://schemas.microsoft.com/office/drawing/2014/main" id="{6D375468-D32E-694B-F8F7-38D240EF72CF}"/>
              </a:ext>
            </a:extLst>
          </p:cNvPr>
          <p:cNvPicPr>
            <a:picLocks noChangeAspect="1"/>
          </p:cNvPicPr>
          <p:nvPr/>
        </p:nvPicPr>
        <p:blipFill>
          <a:blip r:embed="rId2"/>
          <a:stretch>
            <a:fillRect/>
          </a:stretch>
        </p:blipFill>
        <p:spPr>
          <a:xfrm>
            <a:off x="5692141" y="1017725"/>
            <a:ext cx="3208020" cy="2823511"/>
          </a:xfrm>
          <a:prstGeom prst="rect">
            <a:avLst/>
          </a:prstGeom>
        </p:spPr>
      </p:pic>
    </p:spTree>
    <p:extLst>
      <p:ext uri="{BB962C8B-B14F-4D97-AF65-F5344CB8AC3E}">
        <p14:creationId xmlns:p14="http://schemas.microsoft.com/office/powerpoint/2010/main" val="1883583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2EC89F-DB6A-C5EE-635B-F9A30EBF1578}"/>
              </a:ext>
            </a:extLst>
          </p:cNvPr>
          <p:cNvSpPr txBox="1"/>
          <p:nvPr/>
        </p:nvSpPr>
        <p:spPr>
          <a:xfrm>
            <a:off x="739140" y="381000"/>
            <a:ext cx="5875020" cy="2009781"/>
          </a:xfrm>
          <a:prstGeom prst="rect">
            <a:avLst/>
          </a:prstGeom>
          <a:noFill/>
        </p:spPr>
        <p:txBody>
          <a:bodyPr wrap="square" rtlCol="0">
            <a:spAutoFit/>
          </a:bodyPr>
          <a:lstStyle/>
          <a:p>
            <a:r>
              <a:rPr lang="en-US" sz="2800" dirty="0">
                <a:solidFill>
                  <a:srgbClr val="002060"/>
                </a:solidFill>
              </a:rPr>
              <a:t> </a:t>
            </a:r>
            <a:r>
              <a:rPr lang="as-IN" sz="2800" dirty="0">
                <a:solidFill>
                  <a:srgbClr val="002060"/>
                </a:solidFill>
              </a:rPr>
              <a:t>বঙ্গবন্ধুর নির্দেশনা</a:t>
            </a:r>
            <a:endParaRPr lang="en-US" sz="2800" dirty="0">
              <a:solidFill>
                <a:srgbClr val="002060"/>
              </a:solidFill>
            </a:endParaRPr>
          </a:p>
          <a:p>
            <a:endParaRPr lang="en-US" sz="2800" dirty="0">
              <a:solidFill>
                <a:srgbClr val="002060"/>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২৬শে মার্চ প্রথম প্রহরে স্বাধীনতার ঘোষণা (রেডিও বার্তা)</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"এবারের সংগ্রাম, আমাদের মুক্তির সংগ্রাম" – ঐতিহাসিক আহ্বান</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আন্দোলনকে সুসংগঠিত করতে জাতিকে ঐক্যবদ্ধ করেন</a:t>
            </a:r>
          </a:p>
        </p:txBody>
      </p:sp>
      <p:sp>
        <p:nvSpPr>
          <p:cNvPr id="4" name="TextBox 3">
            <a:extLst>
              <a:ext uri="{FF2B5EF4-FFF2-40B4-BE49-F238E27FC236}">
                <a16:creationId xmlns:a16="http://schemas.microsoft.com/office/drawing/2014/main" id="{10DFD24E-5457-C73A-5A20-4CF9AF4D047D}"/>
              </a:ext>
            </a:extLst>
          </p:cNvPr>
          <p:cNvSpPr txBox="1"/>
          <p:nvPr/>
        </p:nvSpPr>
        <p:spPr>
          <a:xfrm>
            <a:off x="739140" y="2752720"/>
            <a:ext cx="4335780" cy="2139047"/>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tabLst/>
            </a:pPr>
            <a:r>
              <a:rPr lang="as-IN" sz="2800" dirty="0">
                <a:solidFill>
                  <a:srgbClr val="002060"/>
                </a:solidFill>
              </a:rPr>
              <a:t>বঙ্গবন্ধুর প্রভাব</a:t>
            </a:r>
            <a:endParaRPr lang="en-US" sz="2800" dirty="0">
              <a:solidFill>
                <a:srgbClr val="002060"/>
              </a:solidFill>
            </a:endParaRPr>
          </a:p>
          <a:p>
            <a:pPr marL="0" marR="0" lvl="0" indent="0" defTabSz="914400" rtl="0" eaLnBrk="0" fontAlgn="base" latinLnBrk="0" hangingPunct="0">
              <a:lnSpc>
                <a:spcPct val="100000"/>
              </a:lnSpc>
              <a:spcBef>
                <a:spcPct val="0"/>
              </a:spcBef>
              <a:spcAft>
                <a:spcPct val="0"/>
              </a:spcAft>
              <a:buClrTx/>
              <a:buSzTx/>
              <a:tabLst/>
            </a:pPr>
            <a:endParaRPr lang="en-US" sz="2800" dirty="0">
              <a:solidFill>
                <a:srgbClr val="002060"/>
              </a:solidFill>
            </a:endParaRPr>
          </a:p>
          <a:p>
            <a:pPr marR="0" lvl="0" defTabSz="914400" rtl="0" eaLnBrk="0" fontAlgn="base" latinLnBrk="0" hangingPunct="0">
              <a:lnSpc>
                <a:spcPct val="150000"/>
              </a:lnSpc>
              <a:spcBef>
                <a:spcPct val="0"/>
              </a:spcBef>
              <a:spcAft>
                <a:spcPct val="0"/>
              </a:spcAft>
              <a:buClrTx/>
              <a:buSzTx/>
              <a:tabLst/>
            </a:pPr>
            <a:r>
              <a:rPr kumimoji="0" lang="bn-IN" altLang="en-US" sz="1400" b="0" i="0" u="none" strike="noStrike" cap="none" normalizeH="0" baseline="0" dirty="0">
                <a:ln>
                  <a:noFill/>
                </a:ln>
                <a:solidFill>
                  <a:schemeClr val="tx1"/>
                </a:solidFill>
                <a:effectLst/>
                <a:latin typeface="Bahnschrift Light" panose="020B0502040204020203" pitchFamily="34" charset="0"/>
                <a:cs typeface="Vrinda" panose="020B0502040204020203" pitchFamily="34" charset="0"/>
              </a:rPr>
              <a:t>কারাগারে থেকেও অনুপ্রেরণার উৎস</a:t>
            </a:r>
            <a:endParaRPr kumimoji="0" lang="en-US" altLang="en-US" sz="1400" b="0" i="0" u="none" strike="noStrike" cap="none" normalizeH="0" baseline="0" dirty="0">
              <a:ln>
                <a:noFill/>
              </a:ln>
              <a:solidFill>
                <a:schemeClr val="tx1"/>
              </a:solidFill>
              <a:effectLst/>
              <a:latin typeface="Bahnschrift Light" panose="020B0502040204020203" pitchFamily="34" charset="0"/>
            </a:endParaRPr>
          </a:p>
          <a:p>
            <a:pPr marR="0" lvl="0" defTabSz="914400" rtl="0" eaLnBrk="0" fontAlgn="base" latinLnBrk="0" hangingPunct="0">
              <a:lnSpc>
                <a:spcPct val="150000"/>
              </a:lnSpc>
              <a:spcBef>
                <a:spcPct val="0"/>
              </a:spcBef>
              <a:spcAft>
                <a:spcPct val="0"/>
              </a:spcAft>
              <a:buClrTx/>
              <a:buSzTx/>
              <a:tabLst/>
            </a:pPr>
            <a:r>
              <a:rPr kumimoji="0" lang="bn-IN" altLang="en-US" sz="1400" b="0" i="0" u="none" strike="noStrike" cap="none" normalizeH="0" baseline="0" dirty="0">
                <a:ln>
                  <a:noFill/>
                </a:ln>
                <a:solidFill>
                  <a:schemeClr val="tx1"/>
                </a:solidFill>
                <a:effectLst/>
                <a:latin typeface="Bahnschrift Light" panose="020B0502040204020203" pitchFamily="34" charset="0"/>
                <a:cs typeface="Vrinda" panose="020B0502040204020203" pitchFamily="34" charset="0"/>
              </a:rPr>
              <a:t>তার নামেই পরিচালিত হয় সরকার</a:t>
            </a:r>
            <a:endParaRPr kumimoji="0" lang="en-US" altLang="en-US" sz="1400" b="0" i="0" u="none" strike="noStrike" cap="none" normalizeH="0" baseline="0" dirty="0">
              <a:ln>
                <a:noFill/>
              </a:ln>
              <a:solidFill>
                <a:schemeClr val="tx1"/>
              </a:solidFill>
              <a:effectLst/>
              <a:latin typeface="Bahnschrift Light" panose="020B0502040204020203" pitchFamily="34" charset="0"/>
            </a:endParaRPr>
          </a:p>
          <a:p>
            <a:pPr marR="0" lvl="0" defTabSz="914400" rtl="0" eaLnBrk="0" fontAlgn="base" latinLnBrk="0" hangingPunct="0">
              <a:lnSpc>
                <a:spcPct val="150000"/>
              </a:lnSpc>
              <a:spcBef>
                <a:spcPct val="0"/>
              </a:spcBef>
              <a:spcAft>
                <a:spcPct val="0"/>
              </a:spcAft>
              <a:buClrTx/>
              <a:buSzTx/>
              <a:tabLst/>
            </a:pPr>
            <a:r>
              <a:rPr kumimoji="0" lang="bn-IN" altLang="en-US" sz="1400" b="0" i="0" u="none" strike="noStrike" cap="none" normalizeH="0" baseline="0" dirty="0">
                <a:ln>
                  <a:noFill/>
                </a:ln>
                <a:solidFill>
                  <a:schemeClr val="tx1"/>
                </a:solidFill>
                <a:effectLst/>
                <a:latin typeface="Bahnschrift Light" panose="020B0502040204020203" pitchFamily="34" charset="0"/>
                <a:cs typeface="Vrinda" panose="020B0502040204020203" pitchFamily="34" charset="0"/>
              </a:rPr>
              <a:t>স্বাধীনতার প্রতীক হিসেবে বিশ্বব্যাপী স্বীকৃতি</a:t>
            </a:r>
            <a:endParaRPr kumimoji="0" lang="en-US" altLang="en-US" sz="1400" b="0" i="0" u="none" strike="noStrike" cap="none" normalizeH="0" baseline="0" dirty="0">
              <a:ln>
                <a:noFill/>
              </a:ln>
              <a:solidFill>
                <a:schemeClr val="tx1"/>
              </a:solidFill>
              <a:effectLst/>
              <a:latin typeface="Bahnschrift Light" panose="020B0502040204020203" pitchFamily="34" charset="0"/>
            </a:endParaRPr>
          </a:p>
          <a:p>
            <a:endParaRPr lang="en-US" dirty="0"/>
          </a:p>
        </p:txBody>
      </p:sp>
    </p:spTree>
    <p:extLst>
      <p:ext uri="{BB962C8B-B14F-4D97-AF65-F5344CB8AC3E}">
        <p14:creationId xmlns:p14="http://schemas.microsoft.com/office/powerpoint/2010/main" val="3536393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767E6-CC2D-42DF-59B4-04B62C5D2C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70E19F-C3C4-D563-D5EC-69AD11E96E95}"/>
              </a:ext>
            </a:extLst>
          </p:cNvPr>
          <p:cNvSpPr txBox="1"/>
          <p:nvPr/>
        </p:nvSpPr>
        <p:spPr>
          <a:xfrm>
            <a:off x="739140" y="381000"/>
            <a:ext cx="5875020" cy="2231380"/>
          </a:xfrm>
          <a:prstGeom prst="rect">
            <a:avLst/>
          </a:prstGeom>
          <a:noFill/>
        </p:spPr>
        <p:txBody>
          <a:bodyPr wrap="square" rtlCol="0">
            <a:spAutoFit/>
          </a:bodyPr>
          <a:lstStyle/>
          <a:p>
            <a:r>
              <a:rPr lang="en-US" sz="2800" dirty="0">
                <a:solidFill>
                  <a:srgbClr val="002060"/>
                </a:solidFill>
              </a:rPr>
              <a:t> </a:t>
            </a:r>
            <a:r>
              <a:rPr lang="as-IN" sz="2800" dirty="0">
                <a:solidFill>
                  <a:srgbClr val="002060"/>
                </a:solidFill>
              </a:rPr>
              <a:t>উপসংহার</a:t>
            </a:r>
            <a:endParaRPr lang="en-US" sz="2800" dirty="0">
              <a:solidFill>
                <a:srgbClr val="002060"/>
              </a:solidFill>
            </a:endParaRPr>
          </a:p>
          <a:p>
            <a:endParaRPr lang="en-US" sz="2800" dirty="0">
              <a:solidFill>
                <a:srgbClr val="002060"/>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মুজিবনগর সরকার ছিল জাতির সংকটকালে একটি দিকনির্দেশক আলোকবর্তিকা</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বঙ্গবন্ধুর দূরদর্শী নেতৃত্ব মুক্তিযুদ্ধকে সফল করে তোলে</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আজও এটি আমাদের জাতীয় ইতিহাসের গর্ব</a:t>
            </a:r>
          </a:p>
        </p:txBody>
      </p:sp>
      <p:sp>
        <p:nvSpPr>
          <p:cNvPr id="4" name="TextBox 3">
            <a:extLst>
              <a:ext uri="{FF2B5EF4-FFF2-40B4-BE49-F238E27FC236}">
                <a16:creationId xmlns:a16="http://schemas.microsoft.com/office/drawing/2014/main" id="{465E0313-FC5D-862A-1CFD-4474CE16047C}"/>
              </a:ext>
            </a:extLst>
          </p:cNvPr>
          <p:cNvSpPr txBox="1"/>
          <p:nvPr/>
        </p:nvSpPr>
        <p:spPr>
          <a:xfrm>
            <a:off x="739140" y="3941440"/>
            <a:ext cx="4335780" cy="307777"/>
          </a:xfrm>
          <a:prstGeom prst="rect">
            <a:avLst/>
          </a:prstGeom>
          <a:noFill/>
        </p:spPr>
        <p:txBody>
          <a:bodyPr wrap="square" rtlCol="0">
            <a:spAutoFit/>
          </a:bodyPr>
          <a:lstStyle/>
          <a:p>
            <a:r>
              <a:rPr lang="en-US" b="1" dirty="0" err="1"/>
              <a:t>সংগৃহীতঃ</a:t>
            </a:r>
            <a:r>
              <a:rPr lang="en-US" dirty="0"/>
              <a:t> </a:t>
            </a:r>
            <a:r>
              <a:rPr lang="en-US" dirty="0" err="1"/>
              <a:t>স্যার</a:t>
            </a:r>
            <a:r>
              <a:rPr lang="en-US" dirty="0"/>
              <a:t> এর </a:t>
            </a:r>
            <a:r>
              <a:rPr lang="en-US" dirty="0" err="1"/>
              <a:t>প্রদত্ত</a:t>
            </a:r>
            <a:r>
              <a:rPr lang="en-US" dirty="0"/>
              <a:t> </a:t>
            </a:r>
            <a:r>
              <a:rPr lang="en-US" dirty="0" err="1"/>
              <a:t>স্লাইড</a:t>
            </a:r>
            <a:r>
              <a:rPr lang="en-US" dirty="0"/>
              <a:t> এবং </a:t>
            </a:r>
            <a:r>
              <a:rPr lang="en-US" dirty="0" err="1"/>
              <a:t>ChatGTP</a:t>
            </a:r>
            <a:r>
              <a:rPr lang="en-US" dirty="0"/>
              <a:t> AI</a:t>
            </a:r>
          </a:p>
        </p:txBody>
      </p:sp>
    </p:spTree>
    <p:extLst>
      <p:ext uri="{BB962C8B-B14F-4D97-AF65-F5344CB8AC3E}">
        <p14:creationId xmlns:p14="http://schemas.microsoft.com/office/powerpoint/2010/main" val="927173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2">
          <a:extLst>
            <a:ext uri="{FF2B5EF4-FFF2-40B4-BE49-F238E27FC236}">
              <a16:creationId xmlns:a16="http://schemas.microsoft.com/office/drawing/2014/main" id="{8097C44D-1321-8672-FE52-F286853B538D}"/>
            </a:ext>
          </a:extLst>
        </p:cNvPr>
        <p:cNvGrpSpPr/>
        <p:nvPr/>
      </p:nvGrpSpPr>
      <p:grpSpPr>
        <a:xfrm>
          <a:off x="0" y="0"/>
          <a:ext cx="0" cy="0"/>
          <a:chOff x="0" y="0"/>
          <a:chExt cx="0" cy="0"/>
        </a:xfrm>
      </p:grpSpPr>
      <p:sp>
        <p:nvSpPr>
          <p:cNvPr id="453" name="Google Shape;453;p35">
            <a:extLst>
              <a:ext uri="{FF2B5EF4-FFF2-40B4-BE49-F238E27FC236}">
                <a16:creationId xmlns:a16="http://schemas.microsoft.com/office/drawing/2014/main" id="{0B1D17E7-E162-B406-7A8C-6ABE2E53DA67}"/>
              </a:ext>
            </a:extLst>
          </p:cNvPr>
          <p:cNvSpPr txBox="1">
            <a:spLocks noGrp="1"/>
          </p:cNvSpPr>
          <p:nvPr>
            <p:ph type="ctrTitle"/>
          </p:nvPr>
        </p:nvSpPr>
        <p:spPr>
          <a:xfrm>
            <a:off x="780676" y="539500"/>
            <a:ext cx="8050904" cy="2128800"/>
          </a:xfrm>
          <a:prstGeom prst="rect">
            <a:avLst/>
          </a:prstGeom>
        </p:spPr>
        <p:txBody>
          <a:bodyPr spcFirstLastPara="1" wrap="square" lIns="91425" tIns="91425" rIns="91425" bIns="91425" anchor="b" anchorCtr="0">
            <a:noAutofit/>
          </a:bodyPr>
          <a:lstStyle/>
          <a:p>
            <a:pPr lvl="0"/>
            <a:r>
              <a:rPr lang="as-IN" b="1" dirty="0">
                <a:solidFill>
                  <a:srgbClr val="002060"/>
                </a:solidFill>
                <a:latin typeface="Roboto Serif"/>
                <a:ea typeface="Roboto Serif"/>
                <a:cs typeface="Roboto Serif"/>
                <a:sym typeface="Roboto Serif"/>
              </a:rPr>
              <a:t>মুজিবনগর সরকারের চ্যালেঞ্জ ও সাফল্য</a:t>
            </a:r>
          </a:p>
        </p:txBody>
      </p:sp>
      <p:sp>
        <p:nvSpPr>
          <p:cNvPr id="2" name="Rectangle 1">
            <a:extLst>
              <a:ext uri="{FF2B5EF4-FFF2-40B4-BE49-F238E27FC236}">
                <a16:creationId xmlns:a16="http://schemas.microsoft.com/office/drawing/2014/main" id="{A0ED592B-461B-2EAA-68A4-5FB3DE9C43DA}"/>
              </a:ext>
            </a:extLst>
          </p:cNvPr>
          <p:cNvSpPr/>
          <p:nvPr/>
        </p:nvSpPr>
        <p:spPr>
          <a:xfrm>
            <a:off x="780676" y="3516732"/>
            <a:ext cx="2808357" cy="1329150"/>
          </a:xfrm>
          <a:prstGeom prst="rect">
            <a:avLst/>
          </a:prstGeom>
          <a:solidFill>
            <a:schemeClr val="bg2"/>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as-IN" sz="1600" dirty="0">
                <a:solidFill>
                  <a:srgbClr val="002060"/>
                </a:solidFill>
                <a:latin typeface="Bahnschrift SemiBold Condensed" panose="020B0502040204020203" pitchFamily="34" charset="0"/>
              </a:rPr>
              <a:t>মোসাঃ সোনিয়া আক্তার</a:t>
            </a:r>
          </a:p>
          <a:p>
            <a:r>
              <a:rPr lang="en-US" sz="1600" dirty="0">
                <a:solidFill>
                  <a:srgbClr val="002060"/>
                </a:solidFill>
                <a:cs typeface="Arial"/>
              </a:rPr>
              <a:t>আইডিঃ ২৪১৩১১০৫০</a:t>
            </a:r>
          </a:p>
          <a:p>
            <a:r>
              <a:rPr lang="en-US" sz="1600" dirty="0">
                <a:solidFill>
                  <a:srgbClr val="002060"/>
                </a:solidFill>
                <a:cs typeface="Arial"/>
              </a:rPr>
              <a:t>সেকশনঃ বি</a:t>
            </a:r>
          </a:p>
        </p:txBody>
      </p:sp>
    </p:spTree>
    <p:extLst>
      <p:ext uri="{BB962C8B-B14F-4D97-AF65-F5344CB8AC3E}">
        <p14:creationId xmlns:p14="http://schemas.microsoft.com/office/powerpoint/2010/main" val="3677122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B55FA-6A93-812E-D8BE-D16ED08007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3B7EC1B-4D6A-24BE-BF49-15B64B546F70}"/>
              </a:ext>
            </a:extLst>
          </p:cNvPr>
          <p:cNvSpPr txBox="1"/>
          <p:nvPr/>
        </p:nvSpPr>
        <p:spPr>
          <a:xfrm>
            <a:off x="657860" y="252307"/>
            <a:ext cx="5875020" cy="2103140"/>
          </a:xfrm>
          <a:prstGeom prst="rect">
            <a:avLst/>
          </a:prstGeom>
          <a:noFill/>
        </p:spPr>
        <p:txBody>
          <a:bodyPr wrap="square" rtlCol="0">
            <a:spAutoFit/>
          </a:bodyPr>
          <a:lstStyle/>
          <a:p>
            <a:pPr algn="just"/>
            <a:r>
              <a:rPr lang="en-US" sz="2800" dirty="0">
                <a:solidFill>
                  <a:srgbClr val="002060"/>
                </a:solidFill>
              </a:rPr>
              <a:t> </a:t>
            </a:r>
            <a:r>
              <a:rPr lang="as-IN" sz="2800" dirty="0">
                <a:solidFill>
                  <a:srgbClr val="002060"/>
                </a:solidFill>
              </a:rPr>
              <a:t>🔴চ্যালেঞ্জসমূহ:</a:t>
            </a:r>
            <a:endParaRPr lang="en-US" sz="2800" dirty="0">
              <a:solidFill>
                <a:srgbClr val="002060"/>
              </a:solidFill>
            </a:endParaRPr>
          </a:p>
          <a:p>
            <a:pPr algn="just"/>
            <a:endParaRPr lang="en-US" sz="2400" dirty="0">
              <a:solidFill>
                <a:srgbClr val="002060"/>
              </a:solidFill>
            </a:endParaRPr>
          </a:p>
          <a:p>
            <a:pPr marL="285750" marR="0" lvl="0" indent="-285750" algn="just"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as-IN"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আন্তর্জাতিক স্বীকৃতি অর্জন:</a:t>
            </a:r>
            <a:endParaRPr lang="en-US" sz="1600" b="1" kern="1200" noProof="0" dirty="0">
              <a:solidFill>
                <a:prstClr val="black"/>
              </a:solidFill>
              <a:latin typeface="Bahnschrift Light" panose="020B0502040204020203" pitchFamily="34" charset="0"/>
              <a:ea typeface="+mn-ea"/>
              <a:cs typeface="Vrinda" panose="020B0502040204020203" pitchFamily="34" charset="0"/>
            </a:endParaRPr>
          </a:p>
          <a:p>
            <a:pPr marR="0" lvl="0" algn="just" defTabSz="914400" rtl="0" eaLnBrk="1" fontAlgn="auto" latinLnBrk="0" hangingPunct="1">
              <a:lnSpc>
                <a:spcPct val="90000"/>
              </a:lnSpc>
              <a:spcBef>
                <a:spcPts val="1000"/>
              </a:spcBef>
              <a:spcAft>
                <a:spcPts val="0"/>
              </a:spcAft>
              <a:buClrTx/>
              <a:buSzTx/>
              <a:tabLst/>
              <a:defRPr/>
            </a:pPr>
            <a:r>
              <a:rPr kumimoji="0" lang="en-US" sz="1600" b="0" i="0" u="none" strike="noStrike" kern="1200" cap="none" spc="0" normalizeH="0" baseline="0" dirty="0">
                <a:ln>
                  <a:noFill/>
                </a:ln>
                <a:solidFill>
                  <a:prstClr val="black"/>
                </a:solidFill>
                <a:effectLst/>
                <a:uLnTx/>
                <a:uFillTx/>
                <a:latin typeface="Bahnschrift Light" panose="020B0502040204020203" pitchFamily="34" charset="0"/>
                <a:ea typeface="+mn-ea"/>
                <a:cs typeface="Vrinda" panose="020B0502040204020203" pitchFamily="34" charset="0"/>
              </a:rPr>
              <a:t>	</a:t>
            </a: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নতুন রাষ্ট্র হিসেবে বিশ্বের দেশগুলোর কাছ থেকে স্বীকৃতি পাওয়া কঠিন ছিল।পাকিস্তান এবং তার মিত্ররা আন্তর্জাতিক মহলে বাংলাদেশের বিরুদ্ধে প্রচারণা চালাচ্ছিল।</a:t>
            </a:r>
            <a:endParaRPr kumimoji="0" lang="en-US"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p:txBody>
      </p:sp>
      <p:sp>
        <p:nvSpPr>
          <p:cNvPr id="14" name="TextBox 13">
            <a:extLst>
              <a:ext uri="{FF2B5EF4-FFF2-40B4-BE49-F238E27FC236}">
                <a16:creationId xmlns:a16="http://schemas.microsoft.com/office/drawing/2014/main" id="{F98916D3-A248-5700-DD79-5B5AB6294376}"/>
              </a:ext>
            </a:extLst>
          </p:cNvPr>
          <p:cNvSpPr txBox="1"/>
          <p:nvPr/>
        </p:nvSpPr>
        <p:spPr>
          <a:xfrm>
            <a:off x="1272115" y="2355447"/>
            <a:ext cx="5926667" cy="1113125"/>
          </a:xfrm>
          <a:prstGeom prst="rect">
            <a:avLst/>
          </a:prstGeom>
          <a:noFill/>
        </p:spPr>
        <p:txBody>
          <a:bodyPr wrap="square" rtlCol="0">
            <a:spAutoFit/>
          </a:bodyPr>
          <a:lstStyle/>
          <a:p>
            <a:pPr marL="630238" lvl="6" indent="-285750" algn="just">
              <a:lnSpc>
                <a:spcPct val="90000"/>
              </a:lnSpc>
              <a:spcBef>
                <a:spcPts val="1000"/>
              </a:spcBef>
              <a:buClrTx/>
              <a:buFont typeface="Wingdings" panose="05000000000000000000" pitchFamily="2" charset="2"/>
              <a:buChar char="v"/>
              <a:defRPr/>
            </a:pPr>
            <a:r>
              <a:rPr kumimoji="0" lang="as-IN"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শরণার্থী সমস্যা:</a:t>
            </a:r>
            <a:endParaRPr kumimoji="0" lang="en-US"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a:p>
            <a:pPr marR="0" lvl="0" algn="just" defTabSz="914400" rtl="0" eaLnBrk="1" fontAlgn="auto" latinLnBrk="0" hangingPunct="1">
              <a:lnSpc>
                <a:spcPct val="90000"/>
              </a:lnSpc>
              <a:spcBef>
                <a:spcPts val="100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	</a:t>
            </a: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পাকিস্তানি সেনাবাহিনীর বর্বরতায় প্রায় এক কোটির বেশি মানুষ ভারতে আশ্রয় নেয়।এই বিশাল সংখ্যক শরণার্থীর খাদ্য, আশ্রয় ও চিকিৎসার ব্যবস্থা করা এক বিশাল চ্যালেঞ্জ ছিল।</a:t>
            </a:r>
            <a:endParaRPr kumimoji="0" lang="en-US"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p:txBody>
      </p:sp>
      <p:sp>
        <p:nvSpPr>
          <p:cNvPr id="15" name="TextBox 14">
            <a:extLst>
              <a:ext uri="{FF2B5EF4-FFF2-40B4-BE49-F238E27FC236}">
                <a16:creationId xmlns:a16="http://schemas.microsoft.com/office/drawing/2014/main" id="{C6E933D8-C113-8E6A-BF8D-726439C209B1}"/>
              </a:ext>
            </a:extLst>
          </p:cNvPr>
          <p:cNvSpPr txBox="1"/>
          <p:nvPr/>
        </p:nvSpPr>
        <p:spPr>
          <a:xfrm>
            <a:off x="2382942" y="3641325"/>
            <a:ext cx="6435938" cy="1113125"/>
          </a:xfrm>
          <a:prstGeom prst="rect">
            <a:avLst/>
          </a:prstGeom>
          <a:noFill/>
        </p:spPr>
        <p:txBody>
          <a:bodyPr wrap="square" rtlCol="0">
            <a:spAutoFit/>
          </a:bodyPr>
          <a:lstStyle/>
          <a:p>
            <a:pPr marL="285750" marR="0" lvl="0" indent="-285750" algn="just"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as-IN"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সামরিক বাহিনী গঠন ও পরিচালনা:</a:t>
            </a:r>
            <a:endParaRPr kumimoji="0" lang="en-US"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a:p>
            <a:pPr marR="0" lvl="0" algn="just" defTabSz="914400" rtl="0" eaLnBrk="1" fontAlgn="auto" latinLnBrk="0" hangingPunct="1">
              <a:lnSpc>
                <a:spcPct val="90000"/>
              </a:lnSpc>
              <a:spcBef>
                <a:spcPts val="1000"/>
              </a:spcBef>
              <a:spcAft>
                <a:spcPts val="0"/>
              </a:spcAft>
              <a:buClrTx/>
              <a:buSzTx/>
              <a:tabLst/>
              <a:defRPr/>
            </a:pPr>
            <a:r>
              <a:rPr kumimoji="0" lang="en-US"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	</a:t>
            </a: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মুক্তিযোদ্ধাদের প্রশিক্ষণ, সংগঠন এবং অস্ত্র সরবরাহের অভাব ছিল।বিভিন্ন গেরিলা গ্রুপকে ঐক্যবদ্ধ করে একটি সংগঠিত মুক্তিবাহিনী গঠন করাটা ছিল কঠিন কাজ।</a:t>
            </a:r>
          </a:p>
        </p:txBody>
      </p:sp>
    </p:spTree>
    <p:extLst>
      <p:ext uri="{BB962C8B-B14F-4D97-AF65-F5344CB8AC3E}">
        <p14:creationId xmlns:p14="http://schemas.microsoft.com/office/powerpoint/2010/main" val="3054691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D87A1-7EC1-4C76-DD19-BF2D837EAE3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E805044-E554-94DE-2AD4-5F0048F45AE8}"/>
              </a:ext>
            </a:extLst>
          </p:cNvPr>
          <p:cNvSpPr txBox="1"/>
          <p:nvPr/>
        </p:nvSpPr>
        <p:spPr>
          <a:xfrm>
            <a:off x="2195406" y="259080"/>
            <a:ext cx="5875020" cy="1106970"/>
          </a:xfrm>
          <a:prstGeom prst="rect">
            <a:avLst/>
          </a:prstGeom>
          <a:noFill/>
        </p:spPr>
        <p:txBody>
          <a:bodyPr wrap="square" rtlCol="0">
            <a:spAutoFit/>
          </a:bodyPr>
          <a:lstStyle/>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as-IN"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নেতৃত্বহীনতা:</a:t>
            </a:r>
            <a:endParaRPr kumimoji="0" lang="en-US"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a:p>
            <a:pPr marR="0" lvl="0" algn="l" defTabSz="914400" rtl="0" eaLnBrk="1" fontAlgn="auto" latinLnBrk="0" hangingPunct="1">
              <a:lnSpc>
                <a:spcPct val="90000"/>
              </a:lnSpc>
              <a:spcBef>
                <a:spcPts val="1000"/>
              </a:spcBef>
              <a:spcAft>
                <a:spcPts val="0"/>
              </a:spcAft>
              <a:buClrTx/>
              <a:buSzTx/>
              <a:tabLst/>
              <a:defRPr/>
            </a:pPr>
            <a:r>
              <a:rPr lang="en-US" sz="1600" kern="1200" dirty="0">
                <a:solidFill>
                  <a:prstClr val="black"/>
                </a:solidFill>
                <a:latin typeface="Bahnschrift Light" panose="020B0502040204020203" pitchFamily="34" charset="0"/>
                <a:ea typeface="+mn-ea"/>
                <a:cs typeface="Vrinda" panose="020B0502040204020203" pitchFamily="34" charset="0"/>
              </a:rPr>
              <a:t>	</a:t>
            </a: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শেখ মুজিবুর রহমান পাকিস্তানে বন্দী থাকায় নেতৃত্বে একটি শূন্যতা তৈরি হয়েছিল, যা দূর করতে সরকারকে কৌশলী হতে হয়েছে।</a:t>
            </a:r>
            <a:endParaRPr lang="en-US" sz="1600" kern="1200" dirty="0">
              <a:solidFill>
                <a:prstClr val="black"/>
              </a:solidFill>
              <a:latin typeface="Bahnschrift Light" panose="020B0502040204020203" pitchFamily="34" charset="0"/>
              <a:ea typeface="+mn-ea"/>
              <a:cs typeface="Vrinda" panose="020B0502040204020203" pitchFamily="34" charset="0"/>
            </a:endParaRPr>
          </a:p>
        </p:txBody>
      </p:sp>
      <p:sp>
        <p:nvSpPr>
          <p:cNvPr id="2" name="TextBox 1">
            <a:extLst>
              <a:ext uri="{FF2B5EF4-FFF2-40B4-BE49-F238E27FC236}">
                <a16:creationId xmlns:a16="http://schemas.microsoft.com/office/drawing/2014/main" id="{BDC84E1A-0679-9F2A-312B-F66A2BC72D95}"/>
              </a:ext>
            </a:extLst>
          </p:cNvPr>
          <p:cNvSpPr txBox="1"/>
          <p:nvPr/>
        </p:nvSpPr>
        <p:spPr>
          <a:xfrm>
            <a:off x="705273" y="1550957"/>
            <a:ext cx="5875020" cy="2041585"/>
          </a:xfrm>
          <a:prstGeom prst="rect">
            <a:avLst/>
          </a:prstGeom>
          <a:noFill/>
        </p:spPr>
        <p:txBody>
          <a:bodyPr wrap="square" rtlCol="0">
            <a:spAutoFit/>
          </a:bodyPr>
          <a:lstStyle/>
          <a:p>
            <a:pPr algn="just"/>
            <a:r>
              <a:rPr lang="en-US" sz="2800" dirty="0">
                <a:solidFill>
                  <a:srgbClr val="002060"/>
                </a:solidFill>
              </a:rPr>
              <a:t> </a:t>
            </a:r>
            <a:r>
              <a:rPr lang="as-IN" sz="2800" dirty="0">
                <a:solidFill>
                  <a:srgbClr val="002060"/>
                </a:solidFill>
              </a:rPr>
              <a:t>✅ সাফল্যসমূহ:</a:t>
            </a:r>
            <a:endParaRPr lang="en-US" sz="2800" dirty="0">
              <a:solidFill>
                <a:srgbClr val="002060"/>
              </a:solidFill>
            </a:endParaRPr>
          </a:p>
          <a:p>
            <a:pPr algn="just"/>
            <a:endParaRPr lang="en-US" sz="2400" dirty="0">
              <a:solidFill>
                <a:srgbClr val="002060"/>
              </a:solidFill>
            </a:endParaRPr>
          </a:p>
          <a:p>
            <a:pPr marL="285750" marR="0" lvl="0" indent="-285750" algn="just"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as-IN"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কার্যকর সরকার গঠন</a:t>
            </a: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a:t>
            </a:r>
            <a:endParaRPr kumimoji="0" lang="en-US"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a:p>
            <a:pPr lvl="1" algn="just">
              <a:lnSpc>
                <a:spcPct val="90000"/>
              </a:lnSpc>
              <a:spcBef>
                <a:spcPts val="1000"/>
              </a:spcBef>
              <a:buClrTx/>
              <a:defRPr/>
            </a:pPr>
            <a:r>
              <a:rPr lang="en-US" sz="1600" kern="1200" dirty="0">
                <a:solidFill>
                  <a:prstClr val="black"/>
                </a:solidFill>
                <a:latin typeface="Bahnschrift Light" panose="020B0502040204020203" pitchFamily="34" charset="0"/>
                <a:ea typeface="+mn-ea"/>
                <a:cs typeface="Vrinda" panose="020B0502040204020203" pitchFamily="34" charset="0"/>
              </a:rPr>
              <a:t>	</a:t>
            </a: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১৭ এপ্রিল ১৯৭১ সালে মুজিবনগরে সরকার গঠিত হয় এবং এটি একটি সাংগঠনিক কাঠামো তৈরি করে, যেখানে সৈয়দ নজরুল ইসলাম রাষ্ট্রপতি ও তাজউদ্দীন আহমদ প্রধানমন্ত্রী হন।</a:t>
            </a:r>
            <a:endParaRPr kumimoji="0" lang="en-US"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p:txBody>
      </p:sp>
      <p:sp>
        <p:nvSpPr>
          <p:cNvPr id="14" name="TextBox 13">
            <a:extLst>
              <a:ext uri="{FF2B5EF4-FFF2-40B4-BE49-F238E27FC236}">
                <a16:creationId xmlns:a16="http://schemas.microsoft.com/office/drawing/2014/main" id="{657380EF-2B7D-0A1D-906C-09BB1C185AC8}"/>
              </a:ext>
            </a:extLst>
          </p:cNvPr>
          <p:cNvSpPr txBox="1"/>
          <p:nvPr/>
        </p:nvSpPr>
        <p:spPr>
          <a:xfrm>
            <a:off x="1608666" y="3622311"/>
            <a:ext cx="5926667" cy="1113125"/>
          </a:xfrm>
          <a:prstGeom prst="rect">
            <a:avLst/>
          </a:prstGeom>
          <a:noFill/>
        </p:spPr>
        <p:txBody>
          <a:bodyPr wrap="square" rtlCol="0">
            <a:spAutoFit/>
          </a:bodyPr>
          <a:lstStyle/>
          <a:p>
            <a:pPr marL="630238" lvl="6" indent="-285750" algn="just">
              <a:lnSpc>
                <a:spcPct val="90000"/>
              </a:lnSpc>
              <a:spcBef>
                <a:spcPts val="1000"/>
              </a:spcBef>
              <a:buClrTx/>
              <a:buFont typeface="Wingdings" panose="05000000000000000000" pitchFamily="2" charset="2"/>
              <a:buChar char="v"/>
              <a:defRPr/>
            </a:pPr>
            <a:r>
              <a:rPr kumimoji="0" lang="as-IN"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যুদ্ধ পরিচালনা ও সমন্বয়:</a:t>
            </a:r>
            <a:endParaRPr kumimoji="0" lang="en-US"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a:p>
            <a:pPr marL="344488" lvl="6" algn="just">
              <a:lnSpc>
                <a:spcPct val="90000"/>
              </a:lnSpc>
              <a:spcBef>
                <a:spcPts val="1000"/>
              </a:spcBef>
              <a:buClrTx/>
              <a:defRPr/>
            </a:pPr>
            <a:r>
              <a:rPr lang="en-US" sz="1600" kern="1200" dirty="0">
                <a:solidFill>
                  <a:prstClr val="black"/>
                </a:solidFill>
                <a:latin typeface="Bahnschrift Light" panose="020B0502040204020203" pitchFamily="34" charset="0"/>
                <a:ea typeface="+mn-ea"/>
                <a:cs typeface="Vrinda" panose="020B0502040204020203" pitchFamily="34" charset="0"/>
              </a:rPr>
              <a:t>	</a:t>
            </a: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মুক্তিবাহিনীর সংগঠন ও প্রশিক্ষণে মুজিবনগর সরকার মূল ভূমিকা পালন করে।বিভিন্ন সেক্টরে যুদ্ধ পরিচালনার মাধ্যমে সফলতার সাথে যুদ্ধের গতিপথ নিয়ন্ত্রণ করা হয়।</a:t>
            </a:r>
            <a:endParaRPr kumimoji="0" lang="en-US"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p:txBody>
      </p:sp>
    </p:spTree>
    <p:extLst>
      <p:ext uri="{BB962C8B-B14F-4D97-AF65-F5344CB8AC3E}">
        <p14:creationId xmlns:p14="http://schemas.microsoft.com/office/powerpoint/2010/main" val="2706338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9CFF8-7487-13B0-2749-26BEFBDCFE43}"/>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9803E264-DA5F-045B-9FCC-6E051A0273F6}"/>
              </a:ext>
            </a:extLst>
          </p:cNvPr>
          <p:cNvSpPr txBox="1"/>
          <p:nvPr/>
        </p:nvSpPr>
        <p:spPr>
          <a:xfrm>
            <a:off x="1354031" y="363031"/>
            <a:ext cx="6435938" cy="1113125"/>
          </a:xfrm>
          <a:prstGeom prst="rect">
            <a:avLst/>
          </a:prstGeom>
          <a:noFill/>
        </p:spPr>
        <p:txBody>
          <a:bodyPr wrap="square" rtlCol="0">
            <a:spAutoFit/>
          </a:bodyPr>
          <a:lstStyle/>
          <a:p>
            <a:pPr marL="285750" marR="0" lvl="0" indent="-285750" algn="just"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as-IN"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আন্তর্জাতিক জনমত গঠন:</a:t>
            </a:r>
            <a:endParaRPr kumimoji="0" lang="en-US"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a:p>
            <a:pPr lvl="1" algn="just">
              <a:lnSpc>
                <a:spcPct val="90000"/>
              </a:lnSpc>
              <a:spcBef>
                <a:spcPts val="1000"/>
              </a:spcBef>
              <a:buClrTx/>
              <a:defRPr/>
            </a:pPr>
            <a:r>
              <a:rPr lang="en-US" sz="1600" kern="1200" dirty="0">
                <a:solidFill>
                  <a:prstClr val="black"/>
                </a:solidFill>
                <a:latin typeface="Bahnschrift Light" panose="020B0502040204020203" pitchFamily="34" charset="0"/>
                <a:ea typeface="+mn-ea"/>
                <a:cs typeface="Vrinda" panose="020B0502040204020203" pitchFamily="34" charset="0"/>
              </a:rPr>
              <a:t>	</a:t>
            </a: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বিশ্বব্যাপী বিভিন্ন কূটনৈতিক প্রচেষ্টার মাধ্যমে বাংলাদেশ সম্পর্কে সচেতনতা বৃদ্ধি পায়।ভারতসহ কয়েকটি দেশ থেকে সমর্থন আদায় করে, যার ফলে শেষ পর্যন্ত ভারত সরাসরি যুদ্ধে জড়িয়ে পড়ে।</a:t>
            </a:r>
          </a:p>
        </p:txBody>
      </p:sp>
      <p:sp>
        <p:nvSpPr>
          <p:cNvPr id="4" name="TextBox 3">
            <a:extLst>
              <a:ext uri="{FF2B5EF4-FFF2-40B4-BE49-F238E27FC236}">
                <a16:creationId xmlns:a16="http://schemas.microsoft.com/office/drawing/2014/main" id="{306A7795-52EF-1BF4-19DC-0A0BB64F08E6}"/>
              </a:ext>
            </a:extLst>
          </p:cNvPr>
          <p:cNvSpPr txBox="1"/>
          <p:nvPr/>
        </p:nvSpPr>
        <p:spPr>
          <a:xfrm>
            <a:off x="2535341" y="1666898"/>
            <a:ext cx="6435938" cy="1113125"/>
          </a:xfrm>
          <a:prstGeom prst="rect">
            <a:avLst/>
          </a:prstGeom>
          <a:noFill/>
        </p:spPr>
        <p:txBody>
          <a:bodyPr wrap="square" rtlCol="0">
            <a:spAutoFit/>
          </a:bodyPr>
          <a:lstStyle/>
          <a:p>
            <a:pPr marL="285750" marR="0" lvl="0" indent="-285750" algn="just"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as-IN"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ভারতের সঙ্গে সহযোগিতা:</a:t>
            </a:r>
            <a:endParaRPr kumimoji="0" lang="en-US" sz="1600" b="1"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endParaRPr>
          </a:p>
          <a:p>
            <a:pPr lvl="1" algn="just">
              <a:lnSpc>
                <a:spcPct val="90000"/>
              </a:lnSpc>
              <a:spcBef>
                <a:spcPts val="1000"/>
              </a:spcBef>
              <a:buClrTx/>
              <a:defRPr/>
            </a:pPr>
            <a:r>
              <a:rPr lang="en-US" sz="1600" kern="1200" dirty="0">
                <a:solidFill>
                  <a:prstClr val="black"/>
                </a:solidFill>
                <a:latin typeface="Bahnschrift Light" panose="020B0502040204020203" pitchFamily="34" charset="0"/>
                <a:ea typeface="+mn-ea"/>
                <a:cs typeface="Vrinda" panose="020B0502040204020203" pitchFamily="34" charset="0"/>
              </a:rPr>
              <a:t>	</a:t>
            </a:r>
            <a:r>
              <a:rPr kumimoji="0" lang="as-IN" sz="1600" b="0" i="0" u="none" strike="noStrike" kern="1200" cap="none" spc="0" normalizeH="0" baseline="0" noProof="0" dirty="0">
                <a:ln>
                  <a:noFill/>
                </a:ln>
                <a:solidFill>
                  <a:prstClr val="black"/>
                </a:solidFill>
                <a:effectLst/>
                <a:uLnTx/>
                <a:uFillTx/>
                <a:latin typeface="Bahnschrift Light" panose="020B0502040204020203" pitchFamily="34" charset="0"/>
                <a:ea typeface="+mn-ea"/>
                <a:cs typeface="Vrinda" panose="020B0502040204020203" pitchFamily="34" charset="0"/>
              </a:rPr>
              <a:t>ভারতের সঙ্গে সামরিক ও মানবিক সহায়তা নিয়ে সফল কূটনৈতিক সম্পর্ক স্থাপন করে।ভারত সরকারের সক্রিয় সহায়তায় মুক্তিযুদ্ধ ত্বরান্বিত হয়।</a:t>
            </a:r>
          </a:p>
        </p:txBody>
      </p:sp>
      <p:sp>
        <p:nvSpPr>
          <p:cNvPr id="5" name="TextBox 4">
            <a:extLst>
              <a:ext uri="{FF2B5EF4-FFF2-40B4-BE49-F238E27FC236}">
                <a16:creationId xmlns:a16="http://schemas.microsoft.com/office/drawing/2014/main" id="{8F6C1948-C6AA-63A5-F908-DF0D2AAC75F6}"/>
              </a:ext>
            </a:extLst>
          </p:cNvPr>
          <p:cNvSpPr txBox="1"/>
          <p:nvPr/>
        </p:nvSpPr>
        <p:spPr>
          <a:xfrm>
            <a:off x="1000397" y="4156977"/>
            <a:ext cx="4335780" cy="307777"/>
          </a:xfrm>
          <a:prstGeom prst="rect">
            <a:avLst/>
          </a:prstGeom>
          <a:noFill/>
        </p:spPr>
        <p:txBody>
          <a:bodyPr wrap="square" rtlCol="0">
            <a:spAutoFit/>
          </a:bodyPr>
          <a:lstStyle/>
          <a:p>
            <a:r>
              <a:rPr lang="en-US" b="1" dirty="0" err="1"/>
              <a:t>সংগৃহীতঃ</a:t>
            </a:r>
            <a:r>
              <a:rPr lang="en-US" dirty="0"/>
              <a:t> Google এবং </a:t>
            </a:r>
            <a:r>
              <a:rPr lang="en-US" dirty="0" err="1"/>
              <a:t>ChatGTP</a:t>
            </a:r>
            <a:r>
              <a:rPr lang="en-US" dirty="0"/>
              <a:t> AI</a:t>
            </a:r>
          </a:p>
        </p:txBody>
      </p:sp>
    </p:spTree>
    <p:extLst>
      <p:ext uri="{BB962C8B-B14F-4D97-AF65-F5344CB8AC3E}">
        <p14:creationId xmlns:p14="http://schemas.microsoft.com/office/powerpoint/2010/main" val="1570239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5"/>
          <p:cNvSpPr txBox="1">
            <a:spLocks noGrp="1"/>
          </p:cNvSpPr>
          <p:nvPr>
            <p:ph type="title"/>
          </p:nvPr>
        </p:nvSpPr>
        <p:spPr>
          <a:xfrm>
            <a:off x="388625" y="971550"/>
            <a:ext cx="8424000" cy="28803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Clr>
                <a:srgbClr val="000000"/>
              </a:buClr>
              <a:buSzPts val="6400"/>
              <a:buFont typeface="Arial"/>
              <a:buNone/>
            </a:pPr>
            <a:r>
              <a:rPr lang="en" sz="4800" dirty="0"/>
              <a:t>মুজিবনগর সরকারের ঐতিহাসিক গুরুত্ব ও বর্তমান প্রাসঙ্গিকতা</a:t>
            </a:r>
            <a:endParaRPr sz="4800" dirty="0"/>
          </a:p>
        </p:txBody>
      </p:sp>
      <p:sp>
        <p:nvSpPr>
          <p:cNvPr id="1021" name="Google Shape;1021;p45"/>
          <p:cNvSpPr txBox="1">
            <a:spLocks noGrp="1"/>
          </p:cNvSpPr>
          <p:nvPr>
            <p:ph type="body" idx="1"/>
          </p:nvPr>
        </p:nvSpPr>
        <p:spPr>
          <a:xfrm>
            <a:off x="2655375" y="3737600"/>
            <a:ext cx="3939600" cy="11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Manrope Medium"/>
                <a:ea typeface="Manrope Medium"/>
                <a:cs typeface="Manrope Medium"/>
                <a:sym typeface="Manrope Medium"/>
              </a:rPr>
              <a:t>উপস্থাপক: হাবিবাতুল কোবরা</a:t>
            </a:r>
            <a:endParaRPr sz="1300" dirty="0">
              <a:latin typeface="Manrope Medium"/>
              <a:ea typeface="Manrope Medium"/>
              <a:cs typeface="Manrope Medium"/>
              <a:sym typeface="Manrope Medium"/>
            </a:endParaRPr>
          </a:p>
          <a:p>
            <a:pPr marL="0" lvl="0" indent="0" algn="ctr" rtl="0">
              <a:spcBef>
                <a:spcPts val="0"/>
              </a:spcBef>
              <a:spcAft>
                <a:spcPts val="0"/>
              </a:spcAft>
              <a:buNone/>
            </a:pPr>
            <a:r>
              <a:rPr lang="en" sz="1300" dirty="0">
                <a:latin typeface="Manrope Medium"/>
                <a:ea typeface="Manrope Medium"/>
                <a:cs typeface="Manrope Medium"/>
                <a:sym typeface="Manrope Medium"/>
              </a:rPr>
              <a:t>আইডি:২৪১৩১১০৫২</a:t>
            </a:r>
            <a:endParaRPr sz="1300" dirty="0">
              <a:latin typeface="Manrope Medium"/>
              <a:ea typeface="Manrope Medium"/>
              <a:cs typeface="Manrope Medium"/>
              <a:sym typeface="Manrope Medium"/>
            </a:endParaRPr>
          </a:p>
          <a:p>
            <a:pPr marL="0" lvl="0" indent="0" algn="ctr" rtl="0">
              <a:spcBef>
                <a:spcPts val="0"/>
              </a:spcBef>
              <a:spcAft>
                <a:spcPts val="0"/>
              </a:spcAft>
              <a:buNone/>
            </a:pPr>
            <a:r>
              <a:rPr lang="en" sz="1300" dirty="0">
                <a:latin typeface="Manrope Medium"/>
                <a:ea typeface="Manrope Medium"/>
                <a:cs typeface="Manrope Medium"/>
                <a:sym typeface="Manrope Medium"/>
              </a:rPr>
              <a:t>সেকশন:বি</a:t>
            </a:r>
            <a:endParaRPr sz="1300" dirty="0">
              <a:latin typeface="Manrope Medium"/>
              <a:ea typeface="Manrope Medium"/>
              <a:cs typeface="Manrope Medium"/>
              <a:sym typeface="Manrope Medium"/>
            </a:endParaRPr>
          </a:p>
          <a:p>
            <a:pPr marL="0" lvl="0" indent="0" algn="ctr" rtl="0">
              <a:lnSpc>
                <a:spcPct val="115000"/>
              </a:lnSpc>
              <a:spcBef>
                <a:spcPts val="0"/>
              </a:spcBef>
              <a:spcAft>
                <a:spcPts val="0"/>
              </a:spcAft>
              <a:buSzPts val="1000"/>
              <a:buNone/>
            </a:pPr>
            <a:endParaRPr dirty="0">
              <a:latin typeface="Manrope Medium"/>
              <a:ea typeface="Manrope Medium"/>
              <a:cs typeface="Manrope Medium"/>
              <a:sym typeface="Manrope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Effect transition="in" filter="fade">
                                      <p:cBhvr>
                                        <p:cTn id="7" dur="1000"/>
                                        <p:tgtEl>
                                          <p:spTgt spid="10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1"/>
                                        </p:tgtEl>
                                        <p:attrNameLst>
                                          <p:attrName>style.visibility</p:attrName>
                                        </p:attrNameLst>
                                      </p:cBhvr>
                                      <p:to>
                                        <p:strVal val="visible"/>
                                      </p:to>
                                    </p:set>
                                    <p:animEffect transition="in" filter="fade">
                                      <p:cBhvr>
                                        <p:cTn id="12" dur="1000"/>
                                        <p:tgtEl>
                                          <p:spTgt spid="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6"/>
          <p:cNvSpPr txBox="1">
            <a:spLocks noGrp="1"/>
          </p:cNvSpPr>
          <p:nvPr>
            <p:ph type="body" idx="1"/>
          </p:nvPr>
        </p:nvSpPr>
        <p:spPr>
          <a:xfrm>
            <a:off x="617225" y="1502825"/>
            <a:ext cx="4512300" cy="3671400"/>
          </a:xfrm>
          <a:prstGeom prst="rect">
            <a:avLst/>
          </a:prstGeom>
        </p:spPr>
        <p:txBody>
          <a:bodyPr spcFirstLastPara="1" wrap="square" lIns="91425" tIns="91425" rIns="91425" bIns="91425" anchor="t" anchorCtr="0">
            <a:normAutofit/>
          </a:bodyPr>
          <a:lstStyle/>
          <a:p>
            <a:pPr marL="457200" lvl="0" indent="-298450" algn="l" rtl="0">
              <a:lnSpc>
                <a:spcPct val="115000"/>
              </a:lnSpc>
              <a:spcBef>
                <a:spcPts val="1200"/>
              </a:spcBef>
              <a:spcAft>
                <a:spcPts val="0"/>
              </a:spcAft>
              <a:buClr>
                <a:srgbClr val="000000"/>
              </a:buClr>
              <a:buSzPts val="1100"/>
              <a:buFont typeface="Arial"/>
              <a:buChar char="●"/>
            </a:pPr>
            <a:r>
              <a:rPr lang="en" sz="1800">
                <a:solidFill>
                  <a:schemeClr val="accent4"/>
                </a:solidFill>
              </a:rPr>
              <a:t>মুজিবনগর সরকার: ১৯৭১ সালে মুক্তিযুদ্ধের অস্থায়ী সরকার।</a:t>
            </a:r>
            <a:endParaRPr sz="1800">
              <a:solidFill>
                <a:schemeClr val="accent4"/>
              </a:solidFill>
            </a:endParaRPr>
          </a:p>
          <a:p>
            <a:pPr marL="457200" lvl="0" indent="-298450" algn="l" rtl="0">
              <a:lnSpc>
                <a:spcPct val="115000"/>
              </a:lnSpc>
              <a:spcBef>
                <a:spcPts val="0"/>
              </a:spcBef>
              <a:spcAft>
                <a:spcPts val="0"/>
              </a:spcAft>
              <a:buClr>
                <a:srgbClr val="000000"/>
              </a:buClr>
              <a:buSzPts val="1100"/>
              <a:buFont typeface="Arial"/>
              <a:buChar char="●"/>
            </a:pPr>
            <a:r>
              <a:rPr lang="en" sz="1800">
                <a:solidFill>
                  <a:schemeClr val="accent4"/>
                </a:solidFill>
              </a:rPr>
              <a:t>গঠন: ১০ এপ্রিল ১৯৭১, শপথ: ১৭ এপ্রিল ১৯৭১, মেহেরপুরের বৈদ্যনাথতলা (মুজিবনগর)।</a:t>
            </a:r>
            <a:endParaRPr sz="1800">
              <a:solidFill>
                <a:schemeClr val="accent4"/>
              </a:solidFill>
            </a:endParaRPr>
          </a:p>
          <a:p>
            <a:pPr marL="457200" lvl="0" indent="-298450" algn="l" rtl="0">
              <a:lnSpc>
                <a:spcPct val="115000"/>
              </a:lnSpc>
              <a:spcBef>
                <a:spcPts val="0"/>
              </a:spcBef>
              <a:spcAft>
                <a:spcPts val="0"/>
              </a:spcAft>
              <a:buClr>
                <a:srgbClr val="000000"/>
              </a:buClr>
              <a:buSzPts val="1100"/>
              <a:buFont typeface="Arial"/>
              <a:buChar char="●"/>
            </a:pPr>
            <a:r>
              <a:rPr lang="en" sz="1800">
                <a:solidFill>
                  <a:schemeClr val="accent4"/>
                </a:solidFill>
              </a:rPr>
              <a:t>লক্ষ্য: মুক্তিযুদ্ধের নেতৃত্ব, আন্তর্জাতিক সমর্থন, স্বাধীন বাংলাদেশের ভিত্তি।</a:t>
            </a:r>
            <a:endParaRPr sz="1800"/>
          </a:p>
        </p:txBody>
      </p:sp>
      <p:sp>
        <p:nvSpPr>
          <p:cNvPr id="1027" name="Google Shape;1027;p46"/>
          <p:cNvSpPr txBox="1">
            <a:spLocks noGrp="1"/>
          </p:cNvSpPr>
          <p:nvPr>
            <p:ph type="title"/>
          </p:nvPr>
        </p:nvSpPr>
        <p:spPr>
          <a:xfrm rot="-289081">
            <a:off x="692396" y="544397"/>
            <a:ext cx="2100221" cy="569601"/>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endParaRPr b="1">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b="1">
                <a:solidFill>
                  <a:srgbClr val="000000"/>
                </a:solidFill>
                <a:latin typeface="Arial"/>
                <a:ea typeface="Arial"/>
                <a:cs typeface="Arial"/>
                <a:sym typeface="Arial"/>
              </a:rPr>
              <a:t>   ভূমিকা</a:t>
            </a:r>
            <a:endParaRPr b="1">
              <a:solidFill>
                <a:srgbClr val="000000"/>
              </a:solidFill>
              <a:latin typeface="Arial"/>
              <a:ea typeface="Arial"/>
              <a:cs typeface="Arial"/>
              <a:sym typeface="Arial"/>
            </a:endParaRPr>
          </a:p>
          <a:p>
            <a:pPr marL="0" lvl="0" indent="0" algn="ctr" rtl="0">
              <a:lnSpc>
                <a:spcPct val="90000"/>
              </a:lnSpc>
              <a:spcBef>
                <a:spcPts val="1200"/>
              </a:spcBef>
              <a:spcAft>
                <a:spcPts val="0"/>
              </a:spcAft>
              <a:buClr>
                <a:srgbClr val="000000"/>
              </a:buClr>
              <a:buSzPts val="900"/>
              <a:buFont typeface="Arial"/>
              <a:buNone/>
            </a:pPr>
            <a:endParaRPr/>
          </a:p>
        </p:txBody>
      </p:sp>
      <p:pic>
        <p:nvPicPr>
          <p:cNvPr id="1028" name="Google Shape;1028;p46"/>
          <p:cNvPicPr preferRelativeResize="0"/>
          <p:nvPr/>
        </p:nvPicPr>
        <p:blipFill>
          <a:blip r:embed="rId3">
            <a:alphaModFix/>
          </a:blip>
          <a:stretch>
            <a:fillRect/>
          </a:stretch>
        </p:blipFill>
        <p:spPr>
          <a:xfrm>
            <a:off x="5129625" y="1426500"/>
            <a:ext cx="3884850" cy="21863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2000"/>
                                        <p:tgtEl>
                                          <p:spTgt spid="10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additive="base">
                                        <p:cTn id="24" dur="1000"/>
                                        <p:tgtEl>
                                          <p:spTgt spid="1026"/>
                                        </p:tgtEl>
                                        <p:attrNameLst>
                                          <p:attrName>ppt_w</p:attrName>
                                        </p:attrNameLst>
                                      </p:cBhvr>
                                      <p:tavLst>
                                        <p:tav tm="0">
                                          <p:val>
                                            <p:strVal val="0"/>
                                          </p:val>
                                        </p:tav>
                                        <p:tav tm="100000">
                                          <p:val>
                                            <p:strVal val="#ppt_w"/>
                                          </p:val>
                                        </p:tav>
                                      </p:tavLst>
                                    </p:anim>
                                    <p:anim calcmode="lin" valueType="num">
                                      <p:cBhvr additive="base">
                                        <p:cTn id="25" dur="1000"/>
                                        <p:tgtEl>
                                          <p:spTgt spid="102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7"/>
          <p:cNvSpPr txBox="1">
            <a:spLocks noGrp="1"/>
          </p:cNvSpPr>
          <p:nvPr>
            <p:ph type="body" idx="1"/>
          </p:nvPr>
        </p:nvSpPr>
        <p:spPr>
          <a:xfrm>
            <a:off x="5586600" y="641275"/>
            <a:ext cx="2627700" cy="32124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100" b="1">
                <a:solidFill>
                  <a:srgbClr val="000000"/>
                </a:solidFill>
                <a:latin typeface="Arial"/>
                <a:ea typeface="Arial"/>
                <a:cs typeface="Arial"/>
                <a:sym typeface="Arial"/>
              </a:rPr>
              <a:t>স্বাধীনতা সংগ্রামের নেতৃত্ব:</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মুজিবনগর সরকার মুক্তিযুদ্ধের সক্রিয় নেতৃত্ব প্রদান করে।</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মুক্তিযুদ্ধের রণনীতি ও কৌশল নির্ধারণে সহায়তা করে।</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আন্তর্জাতিক সমর্থন অর্জন:</a:t>
            </a:r>
            <a:endParaRPr sz="1100" b="1">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মুজিবনগর সরকার আন্তর্জাতিক মঞ্চে বাংলাদেশের পক্ষে সমর্থন আদায় করতে সক্ষম হয়।</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বাংলাদেশের জাতীয় চেতনা গঠন:</a:t>
            </a:r>
            <a:br>
              <a:rPr lang="en" sz="1100" b="1">
                <a:solidFill>
                  <a:srgbClr val="000000"/>
                </a:solidFill>
                <a:latin typeface="Arial"/>
                <a:ea typeface="Arial"/>
                <a:cs typeface="Arial"/>
                <a:sym typeface="Arial"/>
              </a:rPr>
            </a:br>
            <a:r>
              <a:rPr lang="en" sz="1100">
                <a:solidFill>
                  <a:srgbClr val="000000"/>
                </a:solidFill>
                <a:latin typeface="Arial"/>
                <a:ea typeface="Arial"/>
                <a:cs typeface="Arial"/>
                <a:sym typeface="Arial"/>
              </a:rPr>
              <a:t>স্বাধীনতার জন্য জনগণের সংগ্রাম এবং একতার বার্তা ছড়িয়ে দেয়।</a:t>
            </a:r>
            <a:br>
              <a:rPr lang="en" sz="1100">
                <a:solidFill>
                  <a:srgbClr val="000000"/>
                </a:solidFill>
                <a:latin typeface="Arial"/>
                <a:ea typeface="Arial"/>
                <a:cs typeface="Arial"/>
                <a:sym typeface="Arial"/>
              </a:rPr>
            </a:br>
            <a:r>
              <a:rPr lang="en" sz="1100">
                <a:solidFill>
                  <a:srgbClr val="000000"/>
                </a:solidFill>
                <a:latin typeface="Arial"/>
                <a:ea typeface="Arial"/>
                <a:cs typeface="Arial"/>
                <a:sym typeface="Arial"/>
              </a:rPr>
              <a:t>মুজিবনগর সরকার স্বাধীন বাংলাদেশ প্রতিষ্ঠার জন্য রাজনৈতিক, সাংস্কৃতিক ও সামরিক কার্যক্রম পরিচালনা করে।</a:t>
            </a:r>
            <a:endParaRPr sz="1100">
              <a:solidFill>
                <a:srgbClr val="000000"/>
              </a:solidFill>
              <a:latin typeface="Arial"/>
              <a:ea typeface="Arial"/>
              <a:cs typeface="Arial"/>
              <a:sym typeface="Arial"/>
            </a:endParaRPr>
          </a:p>
          <a:p>
            <a:pPr marL="0" lvl="0" indent="0" algn="l" rtl="0">
              <a:lnSpc>
                <a:spcPct val="115000"/>
              </a:lnSpc>
              <a:spcBef>
                <a:spcPts val="1000"/>
              </a:spcBef>
              <a:spcAft>
                <a:spcPts val="1000"/>
              </a:spcAft>
              <a:buClr>
                <a:srgbClr val="000000"/>
              </a:buClr>
              <a:buSzPts val="1000"/>
              <a:buFont typeface="Arial"/>
              <a:buNone/>
            </a:pPr>
            <a:endParaRPr/>
          </a:p>
        </p:txBody>
      </p:sp>
      <p:sp>
        <p:nvSpPr>
          <p:cNvPr id="1034" name="Google Shape;1034;p47"/>
          <p:cNvSpPr txBox="1">
            <a:spLocks noGrp="1"/>
          </p:cNvSpPr>
          <p:nvPr>
            <p:ph type="title"/>
          </p:nvPr>
        </p:nvSpPr>
        <p:spPr>
          <a:xfrm>
            <a:off x="521275" y="525800"/>
            <a:ext cx="2907600" cy="7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4100"/>
              <a:buNone/>
            </a:pPr>
            <a:r>
              <a:rPr lang="en"/>
              <a:t>ঐতিহাসিক গুরুত্ব</a:t>
            </a:r>
            <a:endParaRPr/>
          </a:p>
        </p:txBody>
      </p:sp>
      <p:pic>
        <p:nvPicPr>
          <p:cNvPr id="1035" name="Google Shape;1035;p47"/>
          <p:cNvPicPr preferRelativeResize="0"/>
          <p:nvPr/>
        </p:nvPicPr>
        <p:blipFill>
          <a:blip r:embed="rId3">
            <a:alphaModFix/>
          </a:blip>
          <a:stretch>
            <a:fillRect/>
          </a:stretch>
        </p:blipFill>
        <p:spPr>
          <a:xfrm>
            <a:off x="293700" y="1430975"/>
            <a:ext cx="2529501" cy="1420650"/>
          </a:xfrm>
          <a:prstGeom prst="rect">
            <a:avLst/>
          </a:prstGeom>
          <a:noFill/>
          <a:ln>
            <a:noFill/>
          </a:ln>
        </p:spPr>
      </p:pic>
      <p:pic>
        <p:nvPicPr>
          <p:cNvPr id="1036" name="Google Shape;1036;p47"/>
          <p:cNvPicPr preferRelativeResize="0"/>
          <p:nvPr/>
        </p:nvPicPr>
        <p:blipFill>
          <a:blip r:embed="rId4">
            <a:alphaModFix/>
          </a:blip>
          <a:stretch>
            <a:fillRect/>
          </a:stretch>
        </p:blipFill>
        <p:spPr>
          <a:xfrm>
            <a:off x="1891575" y="2969600"/>
            <a:ext cx="2525599" cy="1420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additive="base">
                                        <p:cTn id="7" dur="2000"/>
                                        <p:tgtEl>
                                          <p:spTgt spid="103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035"/>
                                        </p:tgtEl>
                                        <p:attrNameLst>
                                          <p:attrName>style.visibility</p:attrName>
                                        </p:attrNameLst>
                                      </p:cBhvr>
                                      <p:to>
                                        <p:strVal val="visible"/>
                                      </p:to>
                                    </p:set>
                                    <p:anim calcmode="lin" valueType="num">
                                      <p:cBhvr additive="base">
                                        <p:cTn id="12" dur="2000"/>
                                        <p:tgtEl>
                                          <p:spTgt spid="1035"/>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036"/>
                                        </p:tgtEl>
                                        <p:attrNameLst>
                                          <p:attrName>style.visibility</p:attrName>
                                        </p:attrNameLst>
                                      </p:cBhvr>
                                      <p:to>
                                        <p:strVal val="visible"/>
                                      </p:to>
                                    </p:set>
                                    <p:anim calcmode="lin" valueType="num">
                                      <p:cBhvr additive="base">
                                        <p:cTn id="17" dur="2000"/>
                                        <p:tgtEl>
                                          <p:spTgt spid="103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033"/>
                                        </p:tgtEl>
                                        <p:attrNameLst>
                                          <p:attrName>style.visibility</p:attrName>
                                        </p:attrNameLst>
                                      </p:cBhvr>
                                      <p:to>
                                        <p:strVal val="visible"/>
                                      </p:to>
                                    </p:set>
                                    <p:anim calcmode="lin" valueType="num">
                                      <p:cBhvr additive="base">
                                        <p:cTn id="22" dur="2000"/>
                                        <p:tgtEl>
                                          <p:spTgt spid="10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4360A-555B-9A9A-FD76-4CE1784155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C0DBE-045B-EDCC-D4A0-139EDECB5AC5}"/>
              </a:ext>
            </a:extLst>
          </p:cNvPr>
          <p:cNvSpPr>
            <a:spLocks noGrp="1"/>
          </p:cNvSpPr>
          <p:nvPr>
            <p:ph type="title"/>
          </p:nvPr>
        </p:nvSpPr>
        <p:spPr>
          <a:xfrm>
            <a:off x="720000" y="232425"/>
            <a:ext cx="4812120" cy="1047735"/>
          </a:xfrm>
        </p:spPr>
        <p:txBody>
          <a:bodyPr/>
          <a:lstStyle/>
          <a:p>
            <a:r>
              <a:rPr lang="as-IN" sz="2800" dirty="0">
                <a:solidFill>
                  <a:schemeClr val="bg1">
                    <a:lumMod val="50000"/>
                  </a:schemeClr>
                </a:solidFill>
              </a:rPr>
              <a:t>মুজিবনগর সরকারের </a:t>
            </a:r>
            <a:r>
              <a:rPr lang="en-US" sz="2800" dirty="0">
                <a:solidFill>
                  <a:schemeClr val="bg1">
                    <a:lumMod val="50000"/>
                  </a:schemeClr>
                </a:solidFill>
              </a:rPr>
              <a:t>ইতিহাস</a:t>
            </a:r>
            <a:r>
              <a:rPr lang="as-IN" sz="2800" dirty="0">
                <a:solidFill>
                  <a:schemeClr val="bg1">
                    <a:lumMod val="50000"/>
                  </a:schemeClr>
                </a:solidFill>
              </a:rPr>
              <a:t>:</a:t>
            </a:r>
            <a:endParaRPr lang="en-US" sz="2800" dirty="0">
              <a:solidFill>
                <a:schemeClr val="bg1">
                  <a:lumMod val="50000"/>
                </a:schemeClr>
              </a:solidFill>
            </a:endParaRPr>
          </a:p>
        </p:txBody>
      </p:sp>
      <p:sp>
        <p:nvSpPr>
          <p:cNvPr id="3" name="Subtitle 2">
            <a:extLst>
              <a:ext uri="{FF2B5EF4-FFF2-40B4-BE49-F238E27FC236}">
                <a16:creationId xmlns:a16="http://schemas.microsoft.com/office/drawing/2014/main" id="{B3809249-EB5E-E28E-FC3A-43EFFC04F4ED}"/>
              </a:ext>
            </a:extLst>
          </p:cNvPr>
          <p:cNvSpPr>
            <a:spLocks noGrp="1"/>
          </p:cNvSpPr>
          <p:nvPr>
            <p:ph type="subTitle" idx="1"/>
          </p:nvPr>
        </p:nvSpPr>
        <p:spPr>
          <a:xfrm>
            <a:off x="617220" y="1226243"/>
            <a:ext cx="4812120" cy="3684832"/>
          </a:xfrm>
        </p:spPr>
        <p:txBody>
          <a:bodyPr/>
          <a:lstStyle/>
          <a:p>
            <a:pPr marL="139700" indent="0" algn="just">
              <a:lnSpc>
                <a:spcPct val="150000"/>
              </a:lnSpc>
            </a:pPr>
            <a:r>
              <a:rPr lang="as-IN" sz="1500" dirty="0">
                <a:solidFill>
                  <a:srgbClr val="002060"/>
                </a:solidFill>
              </a:rPr>
              <a:t>মুজিবনগর সরকার </a:t>
            </a:r>
            <a:r>
              <a:rPr lang="en-US" sz="1500" dirty="0">
                <a:solidFill>
                  <a:srgbClr val="002060"/>
                </a:solidFill>
              </a:rPr>
              <a:t>যা </a:t>
            </a:r>
            <a:r>
              <a:rPr lang="as-IN" sz="1500" dirty="0">
                <a:solidFill>
                  <a:srgbClr val="002060"/>
                </a:solidFill>
              </a:rPr>
              <a:t>গণপ্রজাতন্ত্রী বাংলাদেশ অস্থায়ী সরকার বা প্রবাসী বাংলাদেশ সরকার নামেও পরিচিত মুক্তিযুদ্ধ চলাকালীন ১৯৭১ সালের ১০ এপ্রিল জনগণের রায়ে নির্বাচিত সদস্যদের নিয়ে গঠিত বাংলাদেশের </a:t>
            </a:r>
            <a:r>
              <a:rPr lang="en-US" sz="1500" dirty="0">
                <a:solidFill>
                  <a:srgbClr val="002060"/>
                </a:solidFill>
              </a:rPr>
              <a:t>প্রথম</a:t>
            </a:r>
            <a:r>
              <a:rPr lang="as-IN" sz="1500" dirty="0">
                <a:solidFill>
                  <a:srgbClr val="002060"/>
                </a:solidFill>
              </a:rPr>
              <a:t> সরকার। ১৯৭১ সালের ১৭ই এপ্রিল এই সরকারের মন্ত্রিপরিষদের সদস্যরা বৈদ্যনাথতলায় (বর্তমান মুজিবনগর) শপথ গ্রহণ করেন।</a:t>
            </a:r>
            <a:endParaRPr lang="en-US" sz="1500" dirty="0">
              <a:solidFill>
                <a:srgbClr val="002060"/>
              </a:solidFill>
            </a:endParaRPr>
          </a:p>
        </p:txBody>
      </p:sp>
      <p:grpSp>
        <p:nvGrpSpPr>
          <p:cNvPr id="4" name="Group 3">
            <a:extLst>
              <a:ext uri="{FF2B5EF4-FFF2-40B4-BE49-F238E27FC236}">
                <a16:creationId xmlns:a16="http://schemas.microsoft.com/office/drawing/2014/main" id="{00B33FE6-9FE8-2F51-B451-D1F26CDB2554}"/>
              </a:ext>
            </a:extLst>
          </p:cNvPr>
          <p:cNvGrpSpPr/>
          <p:nvPr/>
        </p:nvGrpSpPr>
        <p:grpSpPr>
          <a:xfrm rot="362149">
            <a:off x="5741090" y="1390568"/>
            <a:ext cx="2785690" cy="2196279"/>
            <a:chOff x="6056889" y="544748"/>
            <a:chExt cx="2785690" cy="2196279"/>
          </a:xfrm>
        </p:grpSpPr>
        <p:sp>
          <p:nvSpPr>
            <p:cNvPr id="5" name="Rectangle: Diagonal Corners Snipped 4">
              <a:extLst>
                <a:ext uri="{FF2B5EF4-FFF2-40B4-BE49-F238E27FC236}">
                  <a16:creationId xmlns:a16="http://schemas.microsoft.com/office/drawing/2014/main" id="{5BEF8988-D11F-8483-E312-5402A86CB8E7}"/>
                </a:ext>
              </a:extLst>
            </p:cNvPr>
            <p:cNvSpPr/>
            <p:nvPr/>
          </p:nvSpPr>
          <p:spPr>
            <a:xfrm rot="21180159">
              <a:off x="6056889" y="544748"/>
              <a:ext cx="2702621" cy="1727844"/>
            </a:xfrm>
            <a:prstGeom prst="snip2DiagRect">
              <a:avLst>
                <a:gd name="adj1" fmla="val 7314"/>
                <a:gd name="adj2" fmla="val 7067"/>
              </a:avLst>
            </a:prstGeom>
            <a:blipFill>
              <a:blip r:embed="rId2"/>
              <a:stretch>
                <a:fillRect/>
              </a:stretch>
            </a:blipFill>
            <a:ln w="114300">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098EB1E-101F-61DE-2AE2-3E073E15C44C}"/>
                </a:ext>
              </a:extLst>
            </p:cNvPr>
            <p:cNvSpPr txBox="1"/>
            <p:nvPr/>
          </p:nvSpPr>
          <p:spPr>
            <a:xfrm rot="21158118">
              <a:off x="6518479" y="2402473"/>
              <a:ext cx="2324100" cy="338554"/>
            </a:xfrm>
            <a:prstGeom prst="rect">
              <a:avLst/>
            </a:prstGeom>
            <a:noFill/>
          </p:spPr>
          <p:txBody>
            <a:bodyPr wrap="square" rtlCol="0">
              <a:spAutoFit/>
            </a:bodyPr>
            <a:lstStyle/>
            <a:p>
              <a:r>
                <a:rPr lang="as-IN" sz="800" b="0" i="0" dirty="0">
                  <a:solidFill>
                    <a:srgbClr val="202122"/>
                  </a:solidFill>
                  <a:effectLst/>
                  <a:latin typeface="Arial" panose="020B0604020202020204" pitchFamily="34" charset="0"/>
                </a:rPr>
                <a:t>১৯৭১ সালের ১৭ ই এপ্রিল অস্থায়ী রাষ্ট্রপতি সৈয়দ নজরুল ইসলামকে গার্ড অব অনার প্রদান</a:t>
              </a:r>
              <a:endParaRPr lang="en-US" sz="800" dirty="0"/>
            </a:p>
          </p:txBody>
        </p:sp>
      </p:grpSp>
    </p:spTree>
    <p:extLst>
      <p:ext uri="{BB962C8B-B14F-4D97-AF65-F5344CB8AC3E}">
        <p14:creationId xmlns:p14="http://schemas.microsoft.com/office/powerpoint/2010/main" val="1480927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cxnSp>
        <p:nvCxnSpPr>
          <p:cNvPr id="1041" name="Google Shape;1041;p48"/>
          <p:cNvCxnSpPr/>
          <p:nvPr/>
        </p:nvCxnSpPr>
        <p:spPr>
          <a:xfrm>
            <a:off x="392950" y="-20266"/>
            <a:ext cx="0" cy="5165700"/>
          </a:xfrm>
          <a:prstGeom prst="straightConnector1">
            <a:avLst/>
          </a:prstGeom>
          <a:noFill/>
          <a:ln w="9525" cap="flat" cmpd="sng">
            <a:solidFill>
              <a:schemeClr val="accent5"/>
            </a:solidFill>
            <a:prstDash val="solid"/>
            <a:round/>
            <a:headEnd type="none" w="sm" len="sm"/>
            <a:tailEnd type="none" w="sm" len="sm"/>
          </a:ln>
        </p:spPr>
      </p:cxnSp>
      <p:grpSp>
        <p:nvGrpSpPr>
          <p:cNvPr id="1042" name="Google Shape;1042;p48"/>
          <p:cNvGrpSpPr/>
          <p:nvPr/>
        </p:nvGrpSpPr>
        <p:grpSpPr>
          <a:xfrm>
            <a:off x="114421" y="175123"/>
            <a:ext cx="134104" cy="4750255"/>
            <a:chOff x="114421" y="175123"/>
            <a:chExt cx="134104" cy="4750255"/>
          </a:xfrm>
        </p:grpSpPr>
        <p:grpSp>
          <p:nvGrpSpPr>
            <p:cNvPr id="1043" name="Google Shape;1043;p48"/>
            <p:cNvGrpSpPr/>
            <p:nvPr/>
          </p:nvGrpSpPr>
          <p:grpSpPr>
            <a:xfrm>
              <a:off x="114421" y="175123"/>
              <a:ext cx="134104" cy="4334807"/>
              <a:chOff x="5432271" y="383100"/>
              <a:chExt cx="137854" cy="4456010"/>
            </a:xfrm>
          </p:grpSpPr>
          <p:grpSp>
            <p:nvGrpSpPr>
              <p:cNvPr id="1044" name="Google Shape;1044;p48"/>
              <p:cNvGrpSpPr/>
              <p:nvPr/>
            </p:nvGrpSpPr>
            <p:grpSpPr>
              <a:xfrm>
                <a:off x="5432271" y="383100"/>
                <a:ext cx="137854" cy="981668"/>
                <a:chOff x="5432271" y="383100"/>
                <a:chExt cx="137854" cy="981668"/>
              </a:xfrm>
            </p:grpSpPr>
            <p:sp>
              <p:nvSpPr>
                <p:cNvPr id="1045" name="Google Shape;1045;p48"/>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46" name="Google Shape;1046;p48"/>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47" name="Google Shape;1047;p48"/>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48" name="Google Shape;1048;p48"/>
              <p:cNvGrpSpPr/>
              <p:nvPr/>
            </p:nvGrpSpPr>
            <p:grpSpPr>
              <a:xfrm>
                <a:off x="5432271" y="1678500"/>
                <a:ext cx="137854" cy="981668"/>
                <a:chOff x="5432271" y="383100"/>
                <a:chExt cx="137854" cy="981668"/>
              </a:xfrm>
            </p:grpSpPr>
            <p:sp>
              <p:nvSpPr>
                <p:cNvPr id="1049" name="Google Shape;1049;p48"/>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0" name="Google Shape;1050;p48"/>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1" name="Google Shape;1051;p48"/>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52" name="Google Shape;1052;p48"/>
              <p:cNvGrpSpPr/>
              <p:nvPr/>
            </p:nvGrpSpPr>
            <p:grpSpPr>
              <a:xfrm>
                <a:off x="5432271" y="2973900"/>
                <a:ext cx="137854" cy="981668"/>
                <a:chOff x="5432271" y="383100"/>
                <a:chExt cx="137854" cy="981668"/>
              </a:xfrm>
            </p:grpSpPr>
            <p:sp>
              <p:nvSpPr>
                <p:cNvPr id="1053" name="Google Shape;1053;p48"/>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4" name="Google Shape;1054;p48"/>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5" name="Google Shape;1055;p48"/>
                <p:cNvSpPr/>
                <p:nvPr/>
              </p:nvSpPr>
              <p:spPr>
                <a:xfrm>
                  <a:off x="5433925" y="1233968"/>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56" name="Google Shape;1056;p48"/>
              <p:cNvGrpSpPr/>
              <p:nvPr/>
            </p:nvGrpSpPr>
            <p:grpSpPr>
              <a:xfrm>
                <a:off x="5432271" y="4269300"/>
                <a:ext cx="137854" cy="569810"/>
                <a:chOff x="5432271" y="383100"/>
                <a:chExt cx="137854" cy="569810"/>
              </a:xfrm>
            </p:grpSpPr>
            <p:sp>
              <p:nvSpPr>
                <p:cNvPr id="1057" name="Google Shape;1057;p48"/>
                <p:cNvSpPr/>
                <p:nvPr/>
              </p:nvSpPr>
              <p:spPr>
                <a:xfrm>
                  <a:off x="5432271" y="38310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58" name="Google Shape;1058;p48"/>
                <p:cNvSpPr/>
                <p:nvPr/>
              </p:nvSpPr>
              <p:spPr>
                <a:xfrm>
                  <a:off x="5433925" y="822110"/>
                  <a:ext cx="136200" cy="1308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sp>
          <p:nvSpPr>
            <p:cNvPr id="1059" name="Google Shape;1059;p48"/>
            <p:cNvSpPr/>
            <p:nvPr/>
          </p:nvSpPr>
          <p:spPr>
            <a:xfrm>
              <a:off x="115150" y="4798178"/>
              <a:ext cx="132600" cy="127200"/>
            </a:xfrm>
            <a:prstGeom prst="ellipse">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60" name="Google Shape;1060;p48"/>
          <p:cNvGrpSpPr/>
          <p:nvPr/>
        </p:nvGrpSpPr>
        <p:grpSpPr>
          <a:xfrm rot="10800000">
            <a:off x="769449" y="1636285"/>
            <a:ext cx="3013829" cy="1381259"/>
            <a:chOff x="5408079" y="403905"/>
            <a:chExt cx="3315908" cy="1465216"/>
          </a:xfrm>
        </p:grpSpPr>
        <p:sp>
          <p:nvSpPr>
            <p:cNvPr id="1061" name="Google Shape;1061;p48"/>
            <p:cNvSpPr/>
            <p:nvPr/>
          </p:nvSpPr>
          <p:spPr>
            <a:xfrm rot="10800000" flipH="1">
              <a:off x="5408079" y="403905"/>
              <a:ext cx="3276300" cy="1461900"/>
            </a:xfrm>
            <a:prstGeom prst="snip1Rect">
              <a:avLst>
                <a:gd name="adj" fmla="val 16667"/>
              </a:avLst>
            </a:prstGeom>
            <a:solidFill>
              <a:schemeClr val="accent6"/>
            </a:solidFill>
            <a:ln>
              <a:noFill/>
            </a:ln>
          </p:spPr>
          <p:txBody>
            <a:bodyPr spcFirstLastPara="1" wrap="square" lIns="274300" tIns="91425" rIns="91425" bIns="91425" anchor="ctr" anchorCtr="0">
              <a:noAutofit/>
            </a:bodyPr>
            <a:lstStyle/>
            <a:p>
              <a:pPr marL="0" marR="0" lvl="0" indent="0" algn="l" defTabSz="914400" rtl="0" eaLnBrk="1" fontAlgn="auto" latinLnBrk="0" hangingPunct="1">
                <a:lnSpc>
                  <a:spcPct val="100000"/>
                </a:lnSpc>
                <a:spcBef>
                  <a:spcPts val="1000"/>
                </a:spcBef>
                <a:spcAft>
                  <a:spcPts val="1000"/>
                </a:spcAft>
                <a:buClr>
                  <a:srgbClr val="000000"/>
                </a:buClr>
                <a:buSzPts val="1000"/>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62" name="Google Shape;1062;p48"/>
            <p:cNvSpPr/>
            <p:nvPr/>
          </p:nvSpPr>
          <p:spPr>
            <a:xfrm rot="4794215">
              <a:off x="8485631" y="1629292"/>
              <a:ext cx="213913" cy="228858"/>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grpSp>
        <p:nvGrpSpPr>
          <p:cNvPr id="1063" name="Google Shape;1063;p48"/>
          <p:cNvGrpSpPr/>
          <p:nvPr/>
        </p:nvGrpSpPr>
        <p:grpSpPr>
          <a:xfrm rot="-10796361" flipH="1">
            <a:off x="2671982" y="3131479"/>
            <a:ext cx="3134815" cy="1616779"/>
            <a:chOff x="5408079" y="403905"/>
            <a:chExt cx="3318317" cy="1479946"/>
          </a:xfrm>
        </p:grpSpPr>
        <p:sp>
          <p:nvSpPr>
            <p:cNvPr id="1064" name="Google Shape;1064;p48"/>
            <p:cNvSpPr/>
            <p:nvPr/>
          </p:nvSpPr>
          <p:spPr>
            <a:xfrm rot="10800000" flipH="1">
              <a:off x="5408079" y="403905"/>
              <a:ext cx="3276300" cy="1461900"/>
            </a:xfrm>
            <a:prstGeom prst="snip1Rect">
              <a:avLst>
                <a:gd name="adj" fmla="val 16667"/>
              </a:avLst>
            </a:prstGeom>
            <a:solidFill>
              <a:schemeClr val="accent6"/>
            </a:solidFill>
            <a:ln>
              <a:noFill/>
            </a:ln>
          </p:spPr>
          <p:txBody>
            <a:bodyPr spcFirstLastPara="1" wrap="square" lIns="274300" tIns="91425" rIns="91425" bIns="91425" anchor="ctr" anchorCtr="0">
              <a:noAutofit/>
            </a:bodyPr>
            <a:lstStyle/>
            <a:p>
              <a:pPr marL="0" marR="0" lvl="0" indent="0" algn="l" defTabSz="914400" rtl="0" eaLnBrk="1" fontAlgn="auto" latinLnBrk="0" hangingPunct="1">
                <a:lnSpc>
                  <a:spcPct val="100000"/>
                </a:lnSpc>
                <a:spcBef>
                  <a:spcPts val="1000"/>
                </a:spcBef>
                <a:spcAft>
                  <a:spcPts val="1000"/>
                </a:spcAft>
                <a:buClr>
                  <a:srgbClr val="000000"/>
                </a:buClr>
                <a:buSzPts val="1000"/>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65" name="Google Shape;1065;p48"/>
            <p:cNvSpPr/>
            <p:nvPr/>
          </p:nvSpPr>
          <p:spPr>
            <a:xfrm rot="4796645">
              <a:off x="8478340" y="1635464"/>
              <a:ext cx="228510" cy="231274"/>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sp>
        <p:nvSpPr>
          <p:cNvPr id="1066" name="Google Shape;1066;p48"/>
          <p:cNvSpPr txBox="1">
            <a:spLocks noGrp="1"/>
          </p:cNvSpPr>
          <p:nvPr>
            <p:ph type="title"/>
          </p:nvPr>
        </p:nvSpPr>
        <p:spPr>
          <a:xfrm>
            <a:off x="513300" y="419950"/>
            <a:ext cx="2641500" cy="10158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00000"/>
              </a:buClr>
              <a:buSzPts val="4100"/>
              <a:buFont typeface="Arial"/>
              <a:buNone/>
            </a:pPr>
            <a:r>
              <a:rPr lang="en"/>
              <a:t>বর্তমান প্রাসঙ্গিকতা</a:t>
            </a:r>
            <a:endParaRPr/>
          </a:p>
        </p:txBody>
      </p:sp>
      <p:sp>
        <p:nvSpPr>
          <p:cNvPr id="1067" name="Google Shape;1067;p48"/>
          <p:cNvSpPr txBox="1">
            <a:spLocks noGrp="1"/>
          </p:cNvSpPr>
          <p:nvPr>
            <p:ph type="title" idx="2"/>
          </p:nvPr>
        </p:nvSpPr>
        <p:spPr>
          <a:xfrm>
            <a:off x="1076251" y="1777275"/>
            <a:ext cx="2181900" cy="236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 sz="1300"/>
              <a:t>জাতীয় ঐক্য ও স্বাধীনতা:</a:t>
            </a:r>
            <a:endParaRPr sz="1300"/>
          </a:p>
        </p:txBody>
      </p:sp>
      <p:sp>
        <p:nvSpPr>
          <p:cNvPr id="1068" name="Google Shape;1068;p48"/>
          <p:cNvSpPr txBox="1">
            <a:spLocks noGrp="1"/>
          </p:cNvSpPr>
          <p:nvPr>
            <p:ph type="body" idx="3"/>
          </p:nvPr>
        </p:nvSpPr>
        <p:spPr>
          <a:xfrm>
            <a:off x="874275" y="2127450"/>
            <a:ext cx="2848200" cy="888600"/>
          </a:xfrm>
          <a:prstGeom prst="rect">
            <a:avLst/>
          </a:prstGeom>
        </p:spPr>
        <p:txBody>
          <a:bodyPr spcFirstLastPara="1" wrap="square" lIns="91425" tIns="0" rIns="91425" bIns="0" anchor="t" anchorCtr="0">
            <a:normAutofit/>
          </a:bodyPr>
          <a:lstStyle/>
          <a:p>
            <a:pPr marL="0" lvl="0" indent="0" algn="l" rtl="0">
              <a:lnSpc>
                <a:spcPct val="115000"/>
              </a:lnSpc>
              <a:spcBef>
                <a:spcPts val="0"/>
              </a:spcBef>
              <a:spcAft>
                <a:spcPts val="0"/>
              </a:spcAft>
              <a:buSzPts val="1000"/>
              <a:buNone/>
            </a:pPr>
            <a:r>
              <a:rPr lang="en" sz="1200"/>
              <a:t>মুজিবনগর সরকারের গঠনের সময়কার ঐক্য ও সিদ্ধান্ত গ্রহণের কৌশল থেকে আমরা রাজনৈতিক স্থিতিশীলতা ও দৃঢ় নেতৃত্বের গুরুত্ব শিখতে পারি।</a:t>
            </a:r>
            <a:endParaRPr sz="1200"/>
          </a:p>
        </p:txBody>
      </p:sp>
      <p:sp>
        <p:nvSpPr>
          <p:cNvPr id="1069" name="Google Shape;1069;p48"/>
          <p:cNvSpPr txBox="1">
            <a:spLocks noGrp="1"/>
          </p:cNvSpPr>
          <p:nvPr>
            <p:ph type="title" idx="4"/>
          </p:nvPr>
        </p:nvSpPr>
        <p:spPr>
          <a:xfrm rot="1418">
            <a:off x="2973471" y="3390228"/>
            <a:ext cx="2182200" cy="23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 sz="1300" dirty="0"/>
              <a:t>দেশপ্রেম ও জাতীয়তাবাদ:</a:t>
            </a:r>
            <a:endParaRPr sz="1300" dirty="0"/>
          </a:p>
        </p:txBody>
      </p:sp>
      <p:sp>
        <p:nvSpPr>
          <p:cNvPr id="1070" name="Google Shape;1070;p48"/>
          <p:cNvSpPr txBox="1">
            <a:spLocks noGrp="1"/>
          </p:cNvSpPr>
          <p:nvPr>
            <p:ph type="body" idx="5"/>
          </p:nvPr>
        </p:nvSpPr>
        <p:spPr>
          <a:xfrm rot="-781">
            <a:off x="2875079" y="3701985"/>
            <a:ext cx="2788678" cy="1046272"/>
          </a:xfrm>
          <a:prstGeom prst="rect">
            <a:avLst/>
          </a:prstGeom>
        </p:spPr>
        <p:txBody>
          <a:bodyPr spcFirstLastPara="1" wrap="square" lIns="91425" tIns="0" rIns="91425" bIns="0" anchor="t" anchorCtr="0">
            <a:noAutofit/>
          </a:bodyPr>
          <a:lstStyle/>
          <a:p>
            <a:pPr marL="0" lvl="0" indent="0" algn="l" rtl="0">
              <a:lnSpc>
                <a:spcPct val="115000"/>
              </a:lnSpc>
              <a:spcBef>
                <a:spcPts val="0"/>
              </a:spcBef>
              <a:spcAft>
                <a:spcPts val="0"/>
              </a:spcAft>
              <a:buSzPts val="1000"/>
              <a:buNone/>
            </a:pPr>
            <a:r>
              <a:rPr lang="en" sz="1200" dirty="0"/>
              <a:t>মুজিবনগর সরকারের প্রতিষ্ঠা জাতির মনে দেশপ্রেমের স্পৃহা জাগিয়ে তোলে। এটি নতুন প্রজন্মের কাছে শিক্ষা দেয় যে, স্বাধীনতা অর্জন সবার সম্মিলিত প্রচেষ্টার ফল।</a:t>
            </a:r>
            <a:endParaRPr sz="1200" dirty="0"/>
          </a:p>
        </p:txBody>
      </p:sp>
      <p:grpSp>
        <p:nvGrpSpPr>
          <p:cNvPr id="1071" name="Google Shape;1071;p48"/>
          <p:cNvGrpSpPr/>
          <p:nvPr/>
        </p:nvGrpSpPr>
        <p:grpSpPr>
          <a:xfrm rot="10800000">
            <a:off x="5337724" y="1628163"/>
            <a:ext cx="2998404" cy="1387887"/>
            <a:chOff x="5408080" y="403906"/>
            <a:chExt cx="3298937" cy="1461900"/>
          </a:xfrm>
        </p:grpSpPr>
        <p:sp>
          <p:nvSpPr>
            <p:cNvPr id="1072" name="Google Shape;1072;p48"/>
            <p:cNvSpPr/>
            <p:nvPr/>
          </p:nvSpPr>
          <p:spPr>
            <a:xfrm rot="10800000" flipH="1">
              <a:off x="5408080" y="403906"/>
              <a:ext cx="3276300" cy="1461900"/>
            </a:xfrm>
            <a:prstGeom prst="snip1Rect">
              <a:avLst>
                <a:gd name="adj" fmla="val 16667"/>
              </a:avLst>
            </a:prstGeom>
            <a:solidFill>
              <a:schemeClr val="accent6"/>
            </a:solidFill>
            <a:ln>
              <a:noFill/>
            </a:ln>
          </p:spPr>
          <p:txBody>
            <a:bodyPr spcFirstLastPara="1" wrap="square" lIns="274300" tIns="91425" rIns="91425" bIns="91425" anchor="ctr" anchorCtr="0">
              <a:noAutofit/>
            </a:bodyPr>
            <a:lstStyle/>
            <a:p>
              <a:pPr marL="0" marR="0" lvl="0" indent="0" algn="l" defTabSz="914400" rtl="0" eaLnBrk="1" fontAlgn="auto" latinLnBrk="0" hangingPunct="1">
                <a:lnSpc>
                  <a:spcPct val="100000"/>
                </a:lnSpc>
                <a:spcBef>
                  <a:spcPts val="1000"/>
                </a:spcBef>
                <a:spcAft>
                  <a:spcPts val="1000"/>
                </a:spcAft>
                <a:buClr>
                  <a:srgbClr val="000000"/>
                </a:buClr>
                <a:buSzPts val="1000"/>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sp>
          <p:nvSpPr>
            <p:cNvPr id="1073" name="Google Shape;1073;p48"/>
            <p:cNvSpPr/>
            <p:nvPr/>
          </p:nvSpPr>
          <p:spPr>
            <a:xfrm rot="4794215">
              <a:off x="8485631" y="1629292"/>
              <a:ext cx="213913" cy="228858"/>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E9E4DB"/>
                </a:solidFill>
                <a:effectLst/>
                <a:uLnTx/>
                <a:uFillTx/>
                <a:latin typeface="Manrope"/>
                <a:ea typeface="Manrope"/>
                <a:cs typeface="Manrope"/>
                <a:sym typeface="Manrope"/>
              </a:endParaRPr>
            </a:p>
          </p:txBody>
        </p:sp>
      </p:grpSp>
      <p:sp>
        <p:nvSpPr>
          <p:cNvPr id="1074" name="Google Shape;1074;p48"/>
          <p:cNvSpPr txBox="1">
            <a:spLocks noGrp="1"/>
          </p:cNvSpPr>
          <p:nvPr>
            <p:ph type="title" idx="2"/>
          </p:nvPr>
        </p:nvSpPr>
        <p:spPr>
          <a:xfrm>
            <a:off x="5858849" y="1782384"/>
            <a:ext cx="2181900" cy="2364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 sz="1300" dirty="0"/>
              <a:t>জাতীয় সংস্কৃতি ও শিক্ষা:</a:t>
            </a:r>
            <a:endParaRPr sz="1300" dirty="0"/>
          </a:p>
        </p:txBody>
      </p:sp>
      <p:sp>
        <p:nvSpPr>
          <p:cNvPr id="1075" name="Google Shape;1075;p48"/>
          <p:cNvSpPr txBox="1">
            <a:spLocks noGrp="1"/>
          </p:cNvSpPr>
          <p:nvPr>
            <p:ph type="body" idx="3"/>
          </p:nvPr>
        </p:nvSpPr>
        <p:spPr>
          <a:xfrm>
            <a:off x="5441729" y="2083278"/>
            <a:ext cx="2848200" cy="888600"/>
          </a:xfrm>
          <a:prstGeom prst="rect">
            <a:avLst/>
          </a:prstGeom>
        </p:spPr>
        <p:txBody>
          <a:bodyPr spcFirstLastPara="1" wrap="square" lIns="91425" tIns="0" rIns="91425" bIns="0" anchor="t" anchorCtr="0">
            <a:normAutofit fontScale="92500"/>
          </a:bodyPr>
          <a:lstStyle/>
          <a:p>
            <a:pPr marL="0" lvl="0" indent="0" algn="l" rtl="0">
              <a:lnSpc>
                <a:spcPct val="115000"/>
              </a:lnSpc>
              <a:spcBef>
                <a:spcPts val="0"/>
              </a:spcBef>
              <a:spcAft>
                <a:spcPts val="0"/>
              </a:spcAft>
              <a:buSzPts val="1000"/>
              <a:buNone/>
            </a:pPr>
            <a:r>
              <a:rPr lang="en" sz="1200" dirty="0"/>
              <a:t>মুজিবনগর সরকারের দৃষ্টিভঙ্গি ও পরিকল্পনা জাতির ভবিষ্যত পথচলার জন্য প্রেরণা। মুক্তিযুদ্ধের ইতিহাস আজও বাংলাদেশের শিক্ষা ব্যবস্থায় গুরুত্বপূর্ণ স্থান অধিকার করে।</a:t>
            </a:r>
            <a:endParaRPr sz="1200" dirty="0"/>
          </a:p>
        </p:txBody>
      </p:sp>
      <p:sp>
        <p:nvSpPr>
          <p:cNvPr id="1076" name="Google Shape;1076;p48"/>
          <p:cNvSpPr txBox="1"/>
          <p:nvPr/>
        </p:nvSpPr>
        <p:spPr>
          <a:xfrm>
            <a:off x="439650" y="4749775"/>
            <a:ext cx="2788800" cy="2376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0" i="0" u="none" strike="noStrike" kern="0" cap="none" spc="0" normalizeH="0" baseline="0" noProof="0">
                <a:ln>
                  <a:noFill/>
                </a:ln>
                <a:solidFill>
                  <a:srgbClr val="131313"/>
                </a:solidFill>
                <a:effectLst/>
                <a:uLnTx/>
                <a:uFillTx/>
                <a:latin typeface="Manrope"/>
                <a:ea typeface="Manrope"/>
                <a:cs typeface="Manrope"/>
                <a:sym typeface="Manrope"/>
              </a:rPr>
              <a:t>সংগৃহীত: গুগল, চ্যাটজিপিটি</a:t>
            </a:r>
            <a:endParaRPr kumimoji="0" sz="1200" b="0" i="0" u="none" strike="noStrike" kern="0" cap="none" spc="0" normalizeH="0" baseline="0" noProof="0">
              <a:ln>
                <a:noFill/>
              </a:ln>
              <a:solidFill>
                <a:srgbClr val="131313"/>
              </a:solidFill>
              <a:effectLst/>
              <a:uLnTx/>
              <a:uFillTx/>
              <a:latin typeface="Manrope"/>
              <a:ea typeface="Manrope"/>
              <a:cs typeface="Manrope"/>
              <a:sym typeface="Manrop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6"/>
                                        </p:tgtEl>
                                        <p:attrNameLst>
                                          <p:attrName>style.visibility</p:attrName>
                                        </p:attrNameLst>
                                      </p:cBhvr>
                                      <p:to>
                                        <p:strVal val="visible"/>
                                      </p:to>
                                    </p:set>
                                    <p:anim calcmode="lin" valueType="num">
                                      <p:cBhvr additive="base">
                                        <p:cTn id="7" dur="2000"/>
                                        <p:tgtEl>
                                          <p:spTgt spid="106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60"/>
                                        </p:tgtEl>
                                        <p:attrNameLst>
                                          <p:attrName>style.visibility</p:attrName>
                                        </p:attrNameLst>
                                      </p:cBhvr>
                                      <p:to>
                                        <p:strVal val="visible"/>
                                      </p:to>
                                    </p:set>
                                    <p:anim calcmode="lin" valueType="num">
                                      <p:cBhvr additive="base">
                                        <p:cTn id="12" dur="1000"/>
                                        <p:tgtEl>
                                          <p:spTgt spid="106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067"/>
                                        </p:tgtEl>
                                        <p:attrNameLst>
                                          <p:attrName>style.visibility</p:attrName>
                                        </p:attrNameLst>
                                      </p:cBhvr>
                                      <p:to>
                                        <p:strVal val="visible"/>
                                      </p:to>
                                    </p:set>
                                    <p:anim calcmode="lin" valueType="num">
                                      <p:cBhvr additive="base">
                                        <p:cTn id="17" dur="1000"/>
                                        <p:tgtEl>
                                          <p:spTgt spid="1067"/>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068"/>
                                        </p:tgtEl>
                                        <p:attrNameLst>
                                          <p:attrName>style.visibility</p:attrName>
                                        </p:attrNameLst>
                                      </p:cBhvr>
                                      <p:to>
                                        <p:strVal val="visible"/>
                                      </p:to>
                                    </p:set>
                                    <p:anim calcmode="lin" valueType="num">
                                      <p:cBhvr additive="base">
                                        <p:cTn id="22" dur="1000"/>
                                        <p:tgtEl>
                                          <p:spTgt spid="1068"/>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71"/>
                                        </p:tgtEl>
                                        <p:attrNameLst>
                                          <p:attrName>style.visibility</p:attrName>
                                        </p:attrNameLst>
                                      </p:cBhvr>
                                      <p:to>
                                        <p:strVal val="visible"/>
                                      </p:to>
                                    </p:set>
                                    <p:anim calcmode="lin" valueType="num">
                                      <p:cBhvr additive="base">
                                        <p:cTn id="27" dur="1000"/>
                                        <p:tgtEl>
                                          <p:spTgt spid="1071"/>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074"/>
                                        </p:tgtEl>
                                        <p:attrNameLst>
                                          <p:attrName>style.visibility</p:attrName>
                                        </p:attrNameLst>
                                      </p:cBhvr>
                                      <p:to>
                                        <p:strVal val="visible"/>
                                      </p:to>
                                    </p:set>
                                    <p:anim calcmode="lin" valueType="num">
                                      <p:cBhvr additive="base">
                                        <p:cTn id="32" dur="1000"/>
                                        <p:tgtEl>
                                          <p:spTgt spid="1074"/>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075"/>
                                        </p:tgtEl>
                                        <p:attrNameLst>
                                          <p:attrName>style.visibility</p:attrName>
                                        </p:attrNameLst>
                                      </p:cBhvr>
                                      <p:to>
                                        <p:strVal val="visible"/>
                                      </p:to>
                                    </p:set>
                                    <p:anim calcmode="lin" valueType="num">
                                      <p:cBhvr additive="base">
                                        <p:cTn id="37" dur="1000"/>
                                        <p:tgtEl>
                                          <p:spTgt spid="1075"/>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1063"/>
                                        </p:tgtEl>
                                        <p:attrNameLst>
                                          <p:attrName>style.visibility</p:attrName>
                                        </p:attrNameLst>
                                      </p:cBhvr>
                                      <p:to>
                                        <p:strVal val="visible"/>
                                      </p:to>
                                    </p:set>
                                    <p:anim calcmode="lin" valueType="num">
                                      <p:cBhvr additive="base">
                                        <p:cTn id="42" dur="1000"/>
                                        <p:tgtEl>
                                          <p:spTgt spid="106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069"/>
                                        </p:tgtEl>
                                        <p:attrNameLst>
                                          <p:attrName>style.visibility</p:attrName>
                                        </p:attrNameLst>
                                      </p:cBhvr>
                                      <p:to>
                                        <p:strVal val="visible"/>
                                      </p:to>
                                    </p:set>
                                    <p:anim calcmode="lin" valueType="num">
                                      <p:cBhvr additive="base">
                                        <p:cTn id="47" dur="1000"/>
                                        <p:tgtEl>
                                          <p:spTgt spid="106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70"/>
                                        </p:tgtEl>
                                        <p:attrNameLst>
                                          <p:attrName>style.visibility</p:attrName>
                                        </p:attrNameLst>
                                      </p:cBhvr>
                                      <p:to>
                                        <p:strVal val="visible"/>
                                      </p:to>
                                    </p:set>
                                    <p:anim calcmode="lin" valueType="num">
                                      <p:cBhvr additive="base">
                                        <p:cTn id="52" dur="1000"/>
                                        <p:tgtEl>
                                          <p:spTgt spid="107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1076"/>
                                        </p:tgtEl>
                                        <p:attrNameLst>
                                          <p:attrName>style.visibility</p:attrName>
                                        </p:attrNameLst>
                                      </p:cBhvr>
                                      <p:to>
                                        <p:strVal val="visible"/>
                                      </p:to>
                                    </p:set>
                                    <p:anim calcmode="lin" valueType="num">
                                      <p:cBhvr additive="base">
                                        <p:cTn id="57" dur="1000"/>
                                        <p:tgtEl>
                                          <p:spTgt spid="10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49"/>
          <p:cNvSpPr txBox="1">
            <a:spLocks noGrp="1"/>
          </p:cNvSpPr>
          <p:nvPr>
            <p:ph type="title"/>
          </p:nvPr>
        </p:nvSpPr>
        <p:spPr>
          <a:xfrm>
            <a:off x="1611600" y="1570200"/>
            <a:ext cx="5920800" cy="20031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00000"/>
              </a:buClr>
              <a:buSzPts val="4100"/>
              <a:buFont typeface="Arial"/>
              <a:buNone/>
            </a:pPr>
            <a:r>
              <a:rPr lang="en" dirty="0">
                <a:solidFill>
                  <a:srgbClr val="002060"/>
                </a:solidFill>
                <a:latin typeface="Manrope"/>
                <a:ea typeface="Manrope"/>
                <a:cs typeface="Manrope"/>
                <a:sym typeface="Manrope"/>
              </a:rPr>
              <a:t>           </a:t>
            </a:r>
            <a:r>
              <a:rPr lang="en" sz="5000" dirty="0">
                <a:solidFill>
                  <a:srgbClr val="002060"/>
                </a:solidFill>
                <a:latin typeface="Manrope"/>
                <a:ea typeface="Manrope"/>
                <a:cs typeface="Manrope"/>
                <a:sym typeface="Manrope"/>
              </a:rPr>
              <a:t> সবাইকে 					ধন্যবাদ।</a:t>
            </a:r>
            <a:endParaRPr sz="5000" dirty="0">
              <a:solidFill>
                <a:srgbClr val="002060"/>
              </a:solidFill>
              <a:latin typeface="Manrope"/>
              <a:ea typeface="Manrope"/>
              <a:cs typeface="Manrope"/>
              <a:sym typeface="Manrop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1">
                                            <p:txEl>
                                              <p:pRg st="0" end="0"/>
                                            </p:txEl>
                                          </p:spTgt>
                                        </p:tgtEl>
                                        <p:attrNameLst>
                                          <p:attrName>style.visibility</p:attrName>
                                        </p:attrNameLst>
                                      </p:cBhvr>
                                      <p:to>
                                        <p:strVal val="visible"/>
                                      </p:to>
                                    </p:set>
                                    <p:animEffect transition="in" filter="fade">
                                      <p:cBhvr>
                                        <p:cTn id="7" dur="2000"/>
                                        <p:tgtEl>
                                          <p:spTgt spid="10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5B4A1-EC9B-943A-5ACA-E8CF99780A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0A596-83BD-B2B6-0E56-C8DDB1650185}"/>
              </a:ext>
            </a:extLst>
          </p:cNvPr>
          <p:cNvSpPr>
            <a:spLocks noGrp="1"/>
          </p:cNvSpPr>
          <p:nvPr>
            <p:ph type="title"/>
          </p:nvPr>
        </p:nvSpPr>
        <p:spPr>
          <a:xfrm>
            <a:off x="720000" y="361950"/>
            <a:ext cx="7966800" cy="3146775"/>
          </a:xfrm>
        </p:spPr>
        <p:txBody>
          <a:bodyPr anchor="t"/>
          <a:lstStyle/>
          <a:p>
            <a:r>
              <a:rPr lang="en-GB" sz="1600" dirty="0"/>
              <a:t>                                 </a:t>
            </a:r>
            <a:br>
              <a:rPr lang="en-GB" sz="1600" dirty="0"/>
            </a:br>
            <a:r>
              <a:rPr lang="en-GB" sz="1600" dirty="0">
                <a:solidFill>
                  <a:srgbClr val="C00000"/>
                </a:solidFill>
              </a:rPr>
              <a:t>                                                        </a:t>
            </a:r>
            <a:br>
              <a:rPr lang="en-US" sz="1600" dirty="0"/>
            </a:br>
            <a:br>
              <a:rPr lang="en-GB" sz="1600" dirty="0"/>
            </a:br>
            <a:r>
              <a:rPr lang="en-GB" sz="1600" dirty="0"/>
              <a:t>                                                         </a:t>
            </a:r>
            <a:br>
              <a:rPr lang="as-IN" sz="1600"/>
            </a:br>
            <a:endParaRPr lang="en-US" sz="1600" dirty="0"/>
          </a:p>
        </p:txBody>
      </p:sp>
      <p:sp>
        <p:nvSpPr>
          <p:cNvPr id="3" name="Subtitle 2">
            <a:extLst>
              <a:ext uri="{FF2B5EF4-FFF2-40B4-BE49-F238E27FC236}">
                <a16:creationId xmlns:a16="http://schemas.microsoft.com/office/drawing/2014/main" id="{38699743-181E-3206-089E-27940C67491A}"/>
              </a:ext>
            </a:extLst>
          </p:cNvPr>
          <p:cNvSpPr>
            <a:spLocks noGrp="1"/>
          </p:cNvSpPr>
          <p:nvPr>
            <p:ph type="subTitle" idx="1"/>
          </p:nvPr>
        </p:nvSpPr>
        <p:spPr>
          <a:xfrm>
            <a:off x="717550" y="1279525"/>
            <a:ext cx="8153400" cy="1295400"/>
          </a:xfrm>
          <a:solidFill>
            <a:schemeClr val="bg2">
              <a:lumMod val="60000"/>
              <a:lumOff val="40000"/>
            </a:schemeClr>
          </a:solidFill>
        </p:spPr>
        <p:txBody>
          <a:bodyPr anchor="t"/>
          <a:lstStyle/>
          <a:p>
            <a:pPr algn="ctr">
              <a:lnSpc>
                <a:spcPct val="150000"/>
              </a:lnSpc>
            </a:pPr>
            <a:r>
              <a:rPr lang="as-IN" sz="4800">
                <a:solidFill>
                  <a:srgbClr val="C00000"/>
                </a:solidFill>
              </a:rPr>
              <a:t>ধন্যবাদ</a:t>
            </a:r>
            <a:r>
              <a:rPr lang="en-GB" sz="4800" dirty="0">
                <a:solidFill>
                  <a:srgbClr val="C00000"/>
                </a:solidFill>
              </a:rPr>
              <a:t> </a:t>
            </a:r>
            <a:r>
              <a:rPr lang="as-IN" sz="4800">
                <a:solidFill>
                  <a:srgbClr val="C00000"/>
                </a:solidFill>
              </a:rPr>
              <a:t>!</a:t>
            </a:r>
            <a:endParaRPr lang="as-IN" sz="4800">
              <a:solidFill>
                <a:srgbClr val="7030A0"/>
              </a:solidFill>
            </a:endParaRPr>
          </a:p>
          <a:p>
            <a:pPr algn="ctr">
              <a:lnSpc>
                <a:spcPct val="150000"/>
              </a:lnSpc>
            </a:pPr>
            <a:r>
              <a:rPr lang="en-GB" sz="4000" dirty="0">
                <a:solidFill>
                  <a:srgbClr val="7030A0"/>
                </a:solidFill>
              </a:rPr>
              <a:t>“</a:t>
            </a:r>
            <a:r>
              <a:rPr lang="as-IN" sz="4000">
                <a:solidFill>
                  <a:srgbClr val="7030A0"/>
                </a:solidFill>
              </a:rPr>
              <a:t>জয় বাংলা</a:t>
            </a:r>
            <a:r>
              <a:rPr lang="en-GB" sz="4000" dirty="0">
                <a:solidFill>
                  <a:srgbClr val="7030A0"/>
                </a:solidFill>
              </a:rPr>
              <a:t> </a:t>
            </a:r>
            <a:r>
              <a:rPr lang="as-IN" sz="4000">
                <a:solidFill>
                  <a:srgbClr val="7030A0"/>
                </a:solidFill>
              </a:rPr>
              <a:t>! </a:t>
            </a:r>
            <a:r>
              <a:rPr lang="as-IN" sz="4000" err="1">
                <a:solidFill>
                  <a:srgbClr val="7030A0"/>
                </a:solidFill>
              </a:rPr>
              <a:t>জয়</a:t>
            </a:r>
            <a:r>
              <a:rPr lang="as-IN" sz="4000">
                <a:solidFill>
                  <a:srgbClr val="7030A0"/>
                </a:solidFill>
              </a:rPr>
              <a:t> </a:t>
            </a:r>
            <a:r>
              <a:rPr lang="as-IN" sz="4000" err="1">
                <a:solidFill>
                  <a:srgbClr val="7030A0"/>
                </a:solidFill>
              </a:rPr>
              <a:t>বঙ্গবন্ধু</a:t>
            </a:r>
            <a:r>
              <a:rPr lang="en-GB" sz="4000" dirty="0">
                <a:solidFill>
                  <a:srgbClr val="7030A0"/>
                </a:solidFill>
              </a:rPr>
              <a:t> </a:t>
            </a:r>
            <a:r>
              <a:rPr lang="as-IN" sz="4000">
                <a:solidFill>
                  <a:srgbClr val="7030A0"/>
                </a:solidFill>
              </a:rPr>
              <a:t>!</a:t>
            </a:r>
            <a:r>
              <a:rPr lang="en-GB" sz="4000" dirty="0">
                <a:solidFill>
                  <a:srgbClr val="7030A0"/>
                </a:solidFill>
              </a:rPr>
              <a:t>”</a:t>
            </a:r>
            <a:endParaRPr lang="as-IN" sz="4000">
              <a:solidFill>
                <a:srgbClr val="7030A0"/>
              </a:solidFill>
            </a:endParaRPr>
          </a:p>
          <a:p>
            <a:pPr algn="ctr"/>
            <a:endParaRPr lang="as-IN" sz="3600"/>
          </a:p>
          <a:p>
            <a:pPr algn="ctr"/>
            <a:endParaRPr lang="en-US" sz="3600" dirty="0"/>
          </a:p>
        </p:txBody>
      </p:sp>
    </p:spTree>
    <p:extLst>
      <p:ext uri="{BB962C8B-B14F-4D97-AF65-F5344CB8AC3E}">
        <p14:creationId xmlns:p14="http://schemas.microsoft.com/office/powerpoint/2010/main" val="1735255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628922F-5B6F-F36B-755E-DC2D7E1ACB64}"/>
              </a:ext>
            </a:extLst>
          </p:cNvPr>
          <p:cNvSpPr txBox="1">
            <a:spLocks/>
          </p:cNvSpPr>
          <p:nvPr/>
        </p:nvSpPr>
        <p:spPr>
          <a:xfrm>
            <a:off x="546335" y="472440"/>
            <a:ext cx="4812120" cy="36848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ssistant"/>
              <a:buNone/>
              <a:defRPr sz="1600" b="0" i="0" u="none" strike="noStrike" cap="none">
                <a:solidFill>
                  <a:schemeClr val="dk1"/>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dk1"/>
              </a:buClr>
              <a:buSzPts val="1400"/>
              <a:buFont typeface="Assistant"/>
              <a:buNone/>
              <a:defRPr sz="1400" b="0" i="0" u="none" strike="noStrike" cap="none">
                <a:solidFill>
                  <a:schemeClr val="dk1"/>
                </a:solidFill>
                <a:latin typeface="Assistant"/>
                <a:ea typeface="Assistant"/>
                <a:cs typeface="Assistant"/>
                <a:sym typeface="Assistant"/>
              </a:defRPr>
            </a:lvl9pPr>
          </a:lstStyle>
          <a:p>
            <a:pPr algn="just">
              <a:lnSpc>
                <a:spcPct val="150000"/>
              </a:lnSpc>
            </a:pPr>
            <a:r>
              <a:rPr lang="as-IN" sz="1300" dirty="0">
                <a:solidFill>
                  <a:srgbClr val="002060"/>
                </a:solidFill>
              </a:rPr>
              <a:t>১৯৭১ সালের ২৬শে মার্চ বাংলাদেশের স্বাধীনতা ঘোষণা এবং পাকিস্তানি হানাদার বাহিনীর বিরুদ্ধে দেশের জনগণের প্রতিরোধযুদ্ধ শুরু হলেও বাংলাদেশের মুক্তিযুদ্ধ পরিচালনার জন্য মুক্তিবাহিনী সংগঠন ও সমন্বয়, আন্তর্জাতিক সম্প্রদায়ের সমর্থন আদায় এবং এই যুদ্ধে প্রত্যক্ষ সহায়তাকারী রাষ্ট্র ভারতের সরকার ও সেনাবাহিনীর সঙ্গে সাংগঠনিক সম্পর্ক রক্ষায় এই সরকারের ভূমিকা ছিল অপরিসীম। এই সরকার গঠনের সঙ্গে সঙ্গে পাকিস্তানি সেনাবাহিনীর বিরুদ্ধে প্রতিরোধযুদ্ধ প্রবল যুদ্ধে রূপ নেয় এবং স্বাধীন ও সার্বভৌম রাষ্ট্র হিসেবে বাংলাদেশের বিজয় অর্জন ত্বরান্বিত হয়।</a:t>
            </a:r>
            <a:endParaRPr lang="en-US" sz="1300" dirty="0"/>
          </a:p>
        </p:txBody>
      </p:sp>
      <p:grpSp>
        <p:nvGrpSpPr>
          <p:cNvPr id="5" name="Group 4">
            <a:extLst>
              <a:ext uri="{FF2B5EF4-FFF2-40B4-BE49-F238E27FC236}">
                <a16:creationId xmlns:a16="http://schemas.microsoft.com/office/drawing/2014/main" id="{380E9127-84E8-0E26-8846-55AB17F9D565}"/>
              </a:ext>
            </a:extLst>
          </p:cNvPr>
          <p:cNvGrpSpPr/>
          <p:nvPr/>
        </p:nvGrpSpPr>
        <p:grpSpPr>
          <a:xfrm>
            <a:off x="5861208" y="994381"/>
            <a:ext cx="2702621" cy="2232707"/>
            <a:chOff x="6056889" y="544748"/>
            <a:chExt cx="2702621" cy="2232707"/>
          </a:xfrm>
        </p:grpSpPr>
        <p:sp>
          <p:nvSpPr>
            <p:cNvPr id="6" name="Rectangle: Diagonal Corners Snipped 5">
              <a:extLst>
                <a:ext uri="{FF2B5EF4-FFF2-40B4-BE49-F238E27FC236}">
                  <a16:creationId xmlns:a16="http://schemas.microsoft.com/office/drawing/2014/main" id="{985E2859-8CEE-0D02-80F5-51D227605302}"/>
                </a:ext>
              </a:extLst>
            </p:cNvPr>
            <p:cNvSpPr/>
            <p:nvPr/>
          </p:nvSpPr>
          <p:spPr>
            <a:xfrm>
              <a:off x="6056889" y="544748"/>
              <a:ext cx="2702621" cy="1727844"/>
            </a:xfrm>
            <a:prstGeom prst="snip2DiagRect">
              <a:avLst>
                <a:gd name="adj1" fmla="val 7314"/>
                <a:gd name="adj2" fmla="val 7067"/>
              </a:avLst>
            </a:prstGeom>
            <a:blipFill>
              <a:blip r:embed="rId2"/>
              <a:stretch>
                <a:fillRect/>
              </a:stretch>
            </a:blipFill>
            <a:ln w="114300">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668AAE7-4422-4AA8-0E50-F5D203B56475}"/>
                </a:ext>
              </a:extLst>
            </p:cNvPr>
            <p:cNvSpPr txBox="1"/>
            <p:nvPr/>
          </p:nvSpPr>
          <p:spPr>
            <a:xfrm>
              <a:off x="6246149" y="2562011"/>
              <a:ext cx="2324100" cy="215444"/>
            </a:xfrm>
            <a:prstGeom prst="rect">
              <a:avLst/>
            </a:prstGeom>
            <a:noFill/>
          </p:spPr>
          <p:txBody>
            <a:bodyPr wrap="square" rtlCol="0">
              <a:spAutoFit/>
            </a:bodyPr>
            <a:lstStyle/>
            <a:p>
              <a:pPr algn="ctr"/>
              <a:r>
                <a:rPr lang="as-IN" sz="800" b="0" i="0" dirty="0">
                  <a:solidFill>
                    <a:srgbClr val="202122"/>
                  </a:solidFill>
                  <a:effectLst/>
                  <a:latin typeface="Arial" panose="020B0604020202020204" pitchFamily="34" charset="0"/>
                </a:rPr>
                <a:t>পাকিস্তানি বাহিনীর আত্মসমর্পণ</a:t>
              </a:r>
              <a:endParaRPr lang="en-US" sz="800" dirty="0"/>
            </a:p>
          </p:txBody>
        </p:sp>
      </p:grpSp>
      <p:sp>
        <p:nvSpPr>
          <p:cNvPr id="8" name="TextBox 7">
            <a:extLst>
              <a:ext uri="{FF2B5EF4-FFF2-40B4-BE49-F238E27FC236}">
                <a16:creationId xmlns:a16="http://schemas.microsoft.com/office/drawing/2014/main" id="{AA8965B6-9AD4-2CE5-6E93-5A33E95F02D5}"/>
              </a:ext>
            </a:extLst>
          </p:cNvPr>
          <p:cNvSpPr txBox="1"/>
          <p:nvPr/>
        </p:nvSpPr>
        <p:spPr>
          <a:xfrm>
            <a:off x="662940" y="4236720"/>
            <a:ext cx="4023360" cy="307777"/>
          </a:xfrm>
          <a:prstGeom prst="rect">
            <a:avLst/>
          </a:prstGeom>
          <a:noFill/>
        </p:spPr>
        <p:txBody>
          <a:bodyPr wrap="square" rtlCol="0">
            <a:spAutoFit/>
          </a:bodyPr>
          <a:lstStyle/>
          <a:p>
            <a:r>
              <a:rPr lang="en-US" b="1" dirty="0" err="1"/>
              <a:t>তথ্যসুত্রঃ</a:t>
            </a:r>
            <a:r>
              <a:rPr lang="en-US" dirty="0"/>
              <a:t> </a:t>
            </a:r>
            <a:r>
              <a:rPr lang="en-US" dirty="0" err="1"/>
              <a:t>উইকিপিডিয়া</a:t>
            </a:r>
            <a:r>
              <a:rPr lang="en-US" dirty="0"/>
              <a:t>, </a:t>
            </a:r>
            <a:r>
              <a:rPr lang="en-US" dirty="0" err="1"/>
              <a:t>বাংলাপিডিয়া</a:t>
            </a:r>
            <a:r>
              <a:rPr lang="en-US" dirty="0"/>
              <a:t> এবং Google</a:t>
            </a:r>
          </a:p>
        </p:txBody>
      </p:sp>
    </p:spTree>
    <p:extLst>
      <p:ext uri="{BB962C8B-B14F-4D97-AF65-F5344CB8AC3E}">
        <p14:creationId xmlns:p14="http://schemas.microsoft.com/office/powerpoint/2010/main" val="2133614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8DD2-A63B-8E70-EDE6-B07431DEF91E}"/>
              </a:ext>
            </a:extLst>
          </p:cNvPr>
          <p:cNvSpPr>
            <a:spLocks noGrp="1"/>
          </p:cNvSpPr>
          <p:nvPr>
            <p:ph type="title"/>
          </p:nvPr>
        </p:nvSpPr>
        <p:spPr>
          <a:xfrm>
            <a:off x="720000" y="477590"/>
            <a:ext cx="4294800" cy="2095200"/>
          </a:xfrm>
        </p:spPr>
        <p:txBody>
          <a:bodyPr/>
          <a:lstStyle/>
          <a:p>
            <a:r>
              <a:rPr lang="en-GB" b="1" err="1">
                <a:solidFill>
                  <a:srgbClr val="002060"/>
                </a:solidFill>
                <a:latin typeface="Segoe UI Historic"/>
                <a:ea typeface="Segoe UI Historic"/>
                <a:cs typeface="Segoe UI Historic"/>
              </a:rPr>
              <a:t>মুজিবনগর</a:t>
            </a:r>
            <a:r>
              <a:rPr lang="en-GB" b="1">
                <a:solidFill>
                  <a:srgbClr val="002060"/>
                </a:solidFill>
                <a:latin typeface="Segoe UI Historic"/>
                <a:ea typeface="Segoe UI Historic"/>
                <a:cs typeface="Segoe UI Historic"/>
              </a:rPr>
              <a:t> </a:t>
            </a:r>
            <a:r>
              <a:rPr lang="en-GB" b="1" err="1">
                <a:solidFill>
                  <a:srgbClr val="002060"/>
                </a:solidFill>
                <a:latin typeface="Segoe UI Historic"/>
                <a:ea typeface="Segoe UI Historic"/>
                <a:cs typeface="Segoe UI Historic"/>
              </a:rPr>
              <a:t>সরকারের</a:t>
            </a:r>
            <a:r>
              <a:rPr lang="en-GB" b="1">
                <a:solidFill>
                  <a:srgbClr val="002060"/>
                </a:solidFill>
                <a:latin typeface="Segoe UI Historic"/>
                <a:ea typeface="Segoe UI Historic"/>
                <a:cs typeface="Segoe UI Historic"/>
              </a:rPr>
              <a:t> </a:t>
            </a:r>
            <a:r>
              <a:rPr lang="en-GB" b="1" err="1">
                <a:solidFill>
                  <a:srgbClr val="002060"/>
                </a:solidFill>
                <a:latin typeface="Segoe UI Historic"/>
                <a:ea typeface="Segoe UI Historic"/>
                <a:cs typeface="Segoe UI Historic"/>
              </a:rPr>
              <a:t>নেতৃত্ব</a:t>
            </a:r>
            <a:r>
              <a:rPr lang="en-GB" b="1">
                <a:solidFill>
                  <a:srgbClr val="002060"/>
                </a:solidFill>
                <a:latin typeface="Segoe UI Historic"/>
                <a:ea typeface="Segoe UI Historic"/>
                <a:cs typeface="Segoe UI Historic"/>
              </a:rPr>
              <a:t> ও </a:t>
            </a:r>
            <a:r>
              <a:rPr lang="en-GB" b="1" err="1">
                <a:solidFill>
                  <a:srgbClr val="002060"/>
                </a:solidFill>
                <a:latin typeface="Segoe UI Historic"/>
                <a:ea typeface="Segoe UI Historic"/>
                <a:cs typeface="Segoe UI Historic"/>
              </a:rPr>
              <a:t>মন্ত্রিসভা</a:t>
            </a:r>
            <a:endParaRPr lang="en-US" b="1">
              <a:solidFill>
                <a:srgbClr val="002060"/>
              </a:solidFill>
              <a:latin typeface="Segoe UI Historic"/>
              <a:ea typeface="Segoe UI Historic"/>
              <a:cs typeface="Segoe UI Historic"/>
            </a:endParaRPr>
          </a:p>
        </p:txBody>
      </p:sp>
      <p:sp>
        <p:nvSpPr>
          <p:cNvPr id="3" name="Subtitle 2">
            <a:extLst>
              <a:ext uri="{FF2B5EF4-FFF2-40B4-BE49-F238E27FC236}">
                <a16:creationId xmlns:a16="http://schemas.microsoft.com/office/drawing/2014/main" id="{9A392B71-CE42-0DED-B6E0-65211115BF0F}"/>
              </a:ext>
            </a:extLst>
          </p:cNvPr>
          <p:cNvSpPr>
            <a:spLocks noGrp="1"/>
          </p:cNvSpPr>
          <p:nvPr>
            <p:ph type="subTitle" idx="1"/>
          </p:nvPr>
        </p:nvSpPr>
        <p:spPr>
          <a:xfrm>
            <a:off x="1269797" y="3038579"/>
            <a:ext cx="3202441" cy="1431516"/>
          </a:xfrm>
          <a:solidFill>
            <a:schemeClr val="tx1">
              <a:lumMod val="25000"/>
              <a:lumOff val="75000"/>
            </a:schemeClr>
          </a:solidFill>
          <a:ln>
            <a:solidFill>
              <a:schemeClr val="tx1">
                <a:lumMod val="25000"/>
                <a:lumOff val="75000"/>
              </a:schemeClr>
            </a:solidFill>
          </a:ln>
        </p:spPr>
        <p:txBody>
          <a:bodyPr/>
          <a:lstStyle/>
          <a:p>
            <a:pPr marL="0" indent="0" algn="ctr"/>
            <a:r>
              <a:rPr lang="en-US" sz="1800" err="1">
                <a:solidFill>
                  <a:schemeClr val="tx1"/>
                </a:solidFill>
              </a:rPr>
              <a:t>তানভীর</a:t>
            </a:r>
            <a:r>
              <a:rPr lang="en-US" sz="1800">
                <a:solidFill>
                  <a:schemeClr val="tx1"/>
                </a:solidFill>
              </a:rPr>
              <a:t> </a:t>
            </a:r>
            <a:r>
              <a:rPr lang="en-US" sz="1800" err="1">
                <a:solidFill>
                  <a:schemeClr val="tx1"/>
                </a:solidFill>
              </a:rPr>
              <a:t>রানা</a:t>
            </a:r>
            <a:r>
              <a:rPr lang="en-US" sz="1800">
                <a:solidFill>
                  <a:schemeClr val="tx1"/>
                </a:solidFill>
              </a:rPr>
              <a:t> </a:t>
            </a:r>
            <a:r>
              <a:rPr lang="en-US" sz="1800" err="1">
                <a:solidFill>
                  <a:schemeClr val="tx1"/>
                </a:solidFill>
              </a:rPr>
              <a:t>আকাশ</a:t>
            </a:r>
            <a:endParaRPr lang="en-US">
              <a:solidFill>
                <a:schemeClr val="tx1"/>
              </a:solidFill>
            </a:endParaRPr>
          </a:p>
          <a:p>
            <a:pPr marL="0" indent="0" algn="ctr"/>
            <a:r>
              <a:rPr lang="en-US" sz="1800" err="1">
                <a:solidFill>
                  <a:schemeClr val="tx1"/>
                </a:solidFill>
                <a:latin typeface="Arial"/>
                <a:cs typeface="Arial"/>
              </a:rPr>
              <a:t>আইডিঃ</a:t>
            </a:r>
            <a:r>
              <a:rPr lang="en-US" sz="1800">
                <a:solidFill>
                  <a:schemeClr val="tx1"/>
                </a:solidFill>
                <a:latin typeface="Arial"/>
                <a:cs typeface="Arial"/>
              </a:rPr>
              <a:t> ২৪১৩১১০</a:t>
            </a:r>
            <a:r>
              <a:rPr lang="en-US" sz="1800">
                <a:solidFill>
                  <a:schemeClr val="tx1"/>
                </a:solidFill>
              </a:rPr>
              <a:t>৪২</a:t>
            </a:r>
            <a:endParaRPr lang="en-US" sz="1800">
              <a:solidFill>
                <a:schemeClr val="tx1"/>
              </a:solidFill>
              <a:latin typeface="Arial"/>
              <a:cs typeface="Arial"/>
            </a:endParaRPr>
          </a:p>
          <a:p>
            <a:pPr marL="0" indent="0" algn="ctr"/>
            <a:r>
              <a:rPr lang="en-US" sz="1800" err="1">
                <a:solidFill>
                  <a:schemeClr val="tx1"/>
                </a:solidFill>
                <a:latin typeface="Arial"/>
                <a:cs typeface="Arial"/>
              </a:rPr>
              <a:t>সেকশনঃ</a:t>
            </a:r>
            <a:r>
              <a:rPr lang="en-US" sz="1800">
                <a:solidFill>
                  <a:schemeClr val="tx1"/>
                </a:solidFill>
                <a:latin typeface="Arial"/>
                <a:cs typeface="Arial"/>
              </a:rPr>
              <a:t> </a:t>
            </a:r>
            <a:r>
              <a:rPr lang="en-US" sz="1800" err="1">
                <a:solidFill>
                  <a:schemeClr val="tx1"/>
                </a:solidFill>
                <a:latin typeface="Arial"/>
                <a:cs typeface="Arial"/>
              </a:rPr>
              <a:t>বি</a:t>
            </a:r>
            <a:endParaRPr lang="en-GB">
              <a:solidFill>
                <a:schemeClr val="tx1"/>
              </a:solidFill>
            </a:endParaRPr>
          </a:p>
          <a:p>
            <a:endParaRPr lang="en-GB">
              <a:solidFill>
                <a:schemeClr val="tx1"/>
              </a:solidFill>
            </a:endParaRPr>
          </a:p>
        </p:txBody>
      </p:sp>
      <p:pic>
        <p:nvPicPr>
          <p:cNvPr id="7" name="Picture Placeholder 6" descr="A flag flying in the air&#10;&#10;AI-generated content may be incorrect.">
            <a:extLst>
              <a:ext uri="{FF2B5EF4-FFF2-40B4-BE49-F238E27FC236}">
                <a16:creationId xmlns:a16="http://schemas.microsoft.com/office/drawing/2014/main" id="{4314BB69-48E9-3DB9-78CF-3013DE6D2FAC}"/>
              </a:ext>
            </a:extLst>
          </p:cNvPr>
          <p:cNvPicPr>
            <a:picLocks noGrp="1" noChangeAspect="1"/>
          </p:cNvPicPr>
          <p:nvPr>
            <p:ph type="pic" idx="4294967295"/>
          </p:nvPr>
        </p:nvPicPr>
        <p:blipFill>
          <a:blip r:embed="rId3"/>
          <a:srcRect l="32581" r="32581"/>
          <a:stretch/>
        </p:blipFill>
        <p:spPr>
          <a:xfrm rot="120000">
            <a:off x="5427922" y="624944"/>
            <a:ext cx="2912718" cy="29384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86239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DB09-BEC8-7CE5-E4B3-65B184D796D3}"/>
              </a:ext>
            </a:extLst>
          </p:cNvPr>
          <p:cNvSpPr>
            <a:spLocks noGrp="1"/>
          </p:cNvSpPr>
          <p:nvPr>
            <p:ph type="title"/>
          </p:nvPr>
        </p:nvSpPr>
        <p:spPr>
          <a:xfrm>
            <a:off x="720000" y="475402"/>
            <a:ext cx="5660018" cy="1809450"/>
          </a:xfrm>
        </p:spPr>
        <p:txBody>
          <a:bodyPr spcFirstLastPara="1" wrap="square" lIns="91425" tIns="91425" rIns="91425" bIns="91425" anchor="t" anchorCtr="0">
            <a:noAutofit/>
          </a:bodyPr>
          <a:lstStyle/>
          <a:p>
            <a:r>
              <a:rPr lang="en-GB" err="1">
                <a:solidFill>
                  <a:srgbClr val="000000"/>
                </a:solidFill>
              </a:rPr>
              <a:t>মন্ত্রিসভা</a:t>
            </a:r>
            <a:r>
              <a:rPr lang="en-GB">
                <a:solidFill>
                  <a:srgbClr val="000000"/>
                </a:solidFill>
                <a:latin typeface="Calibri"/>
                <a:ea typeface="Calibri"/>
                <a:cs typeface="Calibri"/>
              </a:rPr>
              <a:t> </a:t>
            </a:r>
            <a:r>
              <a:rPr lang="en-GB" err="1">
                <a:solidFill>
                  <a:srgbClr val="000000"/>
                </a:solidFill>
              </a:rPr>
              <a:t>সদস্যগণ</a:t>
            </a:r>
            <a:r>
              <a:rPr lang="en-GB">
                <a:solidFill>
                  <a:srgbClr val="000000"/>
                </a:solidFill>
              </a:rPr>
              <a:t>:</a:t>
            </a:r>
            <a:br>
              <a:rPr lang="en-GB" sz="1600"/>
            </a:br>
            <a:r>
              <a:rPr lang="en-GB" sz="1600">
                <a:latin typeface="Arial"/>
                <a:cs typeface="Arial"/>
              </a:rPr>
              <a:t>•</a:t>
            </a:r>
            <a:r>
              <a:rPr lang="en-GB" sz="1600">
                <a:solidFill>
                  <a:srgbClr val="000000"/>
                </a:solidFill>
              </a:rPr>
              <a:t>👤 </a:t>
            </a:r>
            <a:r>
              <a:rPr lang="en-GB" sz="1600" err="1">
                <a:solidFill>
                  <a:srgbClr val="000000"/>
                </a:solidFill>
              </a:rPr>
              <a:t>খন্দকার</a:t>
            </a:r>
            <a:r>
              <a:rPr lang="en-GB" sz="1600">
                <a:solidFill>
                  <a:srgbClr val="000000"/>
                </a:solidFill>
                <a:latin typeface="Calibri"/>
                <a:ea typeface="Calibri"/>
                <a:cs typeface="Calibri"/>
              </a:rPr>
              <a:t> </a:t>
            </a:r>
            <a:r>
              <a:rPr lang="en-GB" sz="1600" err="1">
                <a:solidFill>
                  <a:srgbClr val="000000"/>
                </a:solidFill>
              </a:rPr>
              <a:t>মোশতাক</a:t>
            </a:r>
            <a:r>
              <a:rPr lang="en-GB" sz="1600">
                <a:solidFill>
                  <a:srgbClr val="000000"/>
                </a:solidFill>
                <a:latin typeface="Calibri"/>
                <a:ea typeface="Calibri"/>
                <a:cs typeface="Calibri"/>
              </a:rPr>
              <a:t> </a:t>
            </a:r>
            <a:r>
              <a:rPr lang="en-GB" sz="1600" err="1">
                <a:solidFill>
                  <a:srgbClr val="000000"/>
                </a:solidFill>
              </a:rPr>
              <a:t>আহমদ</a:t>
            </a:r>
            <a:r>
              <a:rPr lang="en-GB" sz="1600">
                <a:solidFill>
                  <a:srgbClr val="000000"/>
                </a:solidFill>
                <a:latin typeface="Calibri"/>
                <a:ea typeface="Calibri"/>
                <a:cs typeface="Calibri"/>
              </a:rPr>
              <a:t> - </a:t>
            </a:r>
            <a:r>
              <a:rPr lang="en-GB" sz="1600" err="1">
                <a:solidFill>
                  <a:srgbClr val="000000"/>
                </a:solidFill>
              </a:rPr>
              <a:t>পররাষ্ট্র</a:t>
            </a:r>
            <a:r>
              <a:rPr lang="en-GB" sz="1600">
                <a:solidFill>
                  <a:srgbClr val="000000"/>
                </a:solidFill>
                <a:latin typeface="Calibri"/>
                <a:ea typeface="Calibri"/>
                <a:cs typeface="Calibri"/>
              </a:rPr>
              <a:t> ও </a:t>
            </a:r>
            <a:r>
              <a:rPr lang="en-GB" sz="1600" err="1">
                <a:solidFill>
                  <a:srgbClr val="000000"/>
                </a:solidFill>
              </a:rPr>
              <a:t>আইন</a:t>
            </a:r>
            <a:endParaRPr lang="en-US" sz="1600" err="1"/>
          </a:p>
          <a:p>
            <a:r>
              <a:rPr lang="en-GB" sz="1600">
                <a:latin typeface="Arial"/>
                <a:cs typeface="Arial"/>
              </a:rPr>
              <a:t>•</a:t>
            </a:r>
            <a:r>
              <a:rPr lang="en-GB" sz="1600">
                <a:solidFill>
                  <a:srgbClr val="000000"/>
                </a:solidFill>
              </a:rPr>
              <a:t>👤 </a:t>
            </a:r>
            <a:r>
              <a:rPr lang="en-GB" sz="1600" err="1">
                <a:solidFill>
                  <a:srgbClr val="000000"/>
                </a:solidFill>
              </a:rPr>
              <a:t>ক্যাপ্টেন</a:t>
            </a:r>
            <a:r>
              <a:rPr lang="en-GB" sz="1600">
                <a:solidFill>
                  <a:srgbClr val="000000"/>
                </a:solidFill>
                <a:latin typeface="Calibri"/>
                <a:ea typeface="Calibri"/>
                <a:cs typeface="Calibri"/>
              </a:rPr>
              <a:t> </a:t>
            </a:r>
            <a:r>
              <a:rPr lang="en-GB" sz="1600" err="1">
                <a:solidFill>
                  <a:srgbClr val="000000"/>
                </a:solidFill>
              </a:rPr>
              <a:t>এম</a:t>
            </a:r>
            <a:r>
              <a:rPr lang="en-GB" sz="1600">
                <a:solidFill>
                  <a:srgbClr val="000000"/>
                </a:solidFill>
                <a:latin typeface="Calibri"/>
                <a:ea typeface="Calibri"/>
                <a:cs typeface="Calibri"/>
              </a:rPr>
              <a:t> </a:t>
            </a:r>
            <a:r>
              <a:rPr lang="en-GB" sz="1600" err="1">
                <a:solidFill>
                  <a:srgbClr val="000000"/>
                </a:solidFill>
              </a:rPr>
              <a:t>মনসুর</a:t>
            </a:r>
            <a:r>
              <a:rPr lang="en-GB" sz="1600">
                <a:solidFill>
                  <a:srgbClr val="000000"/>
                </a:solidFill>
                <a:latin typeface="Calibri"/>
                <a:ea typeface="Calibri"/>
                <a:cs typeface="Calibri"/>
              </a:rPr>
              <a:t> </a:t>
            </a:r>
            <a:r>
              <a:rPr lang="en-GB" sz="1600" err="1">
                <a:solidFill>
                  <a:srgbClr val="000000"/>
                </a:solidFill>
              </a:rPr>
              <a:t>আলী</a:t>
            </a:r>
            <a:r>
              <a:rPr lang="en-GB" sz="1600">
                <a:solidFill>
                  <a:srgbClr val="000000"/>
                </a:solidFill>
                <a:latin typeface="Calibri"/>
                <a:ea typeface="Calibri"/>
                <a:cs typeface="Calibri"/>
              </a:rPr>
              <a:t> - </a:t>
            </a:r>
            <a:r>
              <a:rPr lang="en-GB" sz="1600" err="1">
                <a:solidFill>
                  <a:srgbClr val="000000"/>
                </a:solidFill>
              </a:rPr>
              <a:t>অর্থমন্ত্রী</a:t>
            </a:r>
            <a:endParaRPr lang="en-US" sz="1600" err="1"/>
          </a:p>
          <a:p>
            <a:r>
              <a:rPr lang="en-GB" sz="1600">
                <a:latin typeface="Arial"/>
                <a:cs typeface="Arial"/>
              </a:rPr>
              <a:t>•</a:t>
            </a:r>
            <a:r>
              <a:rPr lang="en-GB" sz="1600">
                <a:solidFill>
                  <a:srgbClr val="000000"/>
                </a:solidFill>
              </a:rPr>
              <a:t>👤 </a:t>
            </a:r>
            <a:r>
              <a:rPr lang="en-GB" sz="1600" err="1">
                <a:solidFill>
                  <a:srgbClr val="000000"/>
                </a:solidFill>
              </a:rPr>
              <a:t>এ.এইচ.এম</a:t>
            </a:r>
            <a:r>
              <a:rPr lang="en-GB" sz="1600">
                <a:solidFill>
                  <a:srgbClr val="000000"/>
                </a:solidFill>
                <a:latin typeface="Calibri"/>
                <a:ea typeface="Calibri"/>
                <a:cs typeface="Calibri"/>
              </a:rPr>
              <a:t> </a:t>
            </a:r>
            <a:r>
              <a:rPr lang="en-GB" sz="1600" err="1">
                <a:solidFill>
                  <a:srgbClr val="000000"/>
                </a:solidFill>
              </a:rPr>
              <a:t>কামরুজ্জামান</a:t>
            </a:r>
            <a:r>
              <a:rPr lang="en-GB" sz="1600">
                <a:solidFill>
                  <a:srgbClr val="000000"/>
                </a:solidFill>
                <a:latin typeface="Calibri"/>
                <a:ea typeface="Calibri"/>
                <a:cs typeface="Calibri"/>
              </a:rPr>
              <a:t> - </a:t>
            </a:r>
            <a:r>
              <a:rPr lang="en-GB" sz="1600" err="1">
                <a:solidFill>
                  <a:srgbClr val="000000"/>
                </a:solidFill>
              </a:rPr>
              <a:t>স্বরাষ্ট্রমন্ত্রী</a:t>
            </a:r>
            <a:endParaRPr lang="en-US" sz="1600" err="1"/>
          </a:p>
          <a:p>
            <a:endParaRPr lang="en-GB" sz="1600"/>
          </a:p>
        </p:txBody>
      </p:sp>
      <p:sp>
        <p:nvSpPr>
          <p:cNvPr id="3" name="Subtitle 2">
            <a:extLst>
              <a:ext uri="{FF2B5EF4-FFF2-40B4-BE49-F238E27FC236}">
                <a16:creationId xmlns:a16="http://schemas.microsoft.com/office/drawing/2014/main" id="{54AFAF6E-785E-26BA-1A65-3BEE2DD0EF59}"/>
              </a:ext>
            </a:extLst>
          </p:cNvPr>
          <p:cNvSpPr>
            <a:spLocks noGrp="1"/>
          </p:cNvSpPr>
          <p:nvPr>
            <p:ph type="subTitle" idx="1"/>
          </p:nvPr>
        </p:nvSpPr>
        <p:spPr>
          <a:xfrm>
            <a:off x="720000" y="2689291"/>
            <a:ext cx="7626752" cy="1878124"/>
          </a:xfrm>
        </p:spPr>
        <p:txBody>
          <a:bodyPr/>
          <a:lstStyle/>
          <a:p>
            <a:pPr marL="0" indent="0"/>
            <a:r>
              <a:rPr lang="en-GB" sz="4400" err="1">
                <a:solidFill>
                  <a:srgbClr val="000000"/>
                </a:solidFill>
                <a:latin typeface="Segoe UI"/>
                <a:cs typeface="Segoe UI"/>
              </a:rPr>
              <a:t>সামরিক</a:t>
            </a:r>
            <a:r>
              <a:rPr lang="en-GB" sz="4400">
                <a:solidFill>
                  <a:srgbClr val="000000"/>
                </a:solidFill>
                <a:latin typeface="Calibri"/>
                <a:ea typeface="Calibri"/>
                <a:cs typeface="Calibri"/>
              </a:rPr>
              <a:t> </a:t>
            </a:r>
            <a:r>
              <a:rPr lang="en-GB" sz="4400" err="1">
                <a:solidFill>
                  <a:srgbClr val="000000"/>
                </a:solidFill>
                <a:latin typeface="Segoe UI"/>
                <a:cs typeface="Segoe UI"/>
              </a:rPr>
              <a:t>নেতৃত্ব</a:t>
            </a:r>
            <a:r>
              <a:rPr lang="en-GB" sz="4400">
                <a:solidFill>
                  <a:srgbClr val="000000"/>
                </a:solidFill>
                <a:latin typeface="Segoe UI"/>
                <a:cs typeface="Segoe UI"/>
              </a:rPr>
              <a:t>:</a:t>
            </a:r>
            <a:br>
              <a:rPr lang="en-GB" sz="4400">
                <a:solidFill>
                  <a:srgbClr val="000000"/>
                </a:solidFill>
                <a:latin typeface="Segoe UI"/>
                <a:cs typeface="Segoe UI"/>
              </a:rPr>
            </a:br>
            <a:r>
              <a:rPr lang="en-GB">
                <a:solidFill>
                  <a:srgbClr val="000000"/>
                </a:solidFill>
                <a:latin typeface="Segoe UI"/>
                <a:cs typeface="Segoe UI"/>
              </a:rPr>
              <a:t>👤 </a:t>
            </a:r>
            <a:r>
              <a:rPr lang="en-GB" err="1">
                <a:solidFill>
                  <a:srgbClr val="000000"/>
                </a:solidFill>
                <a:latin typeface="Segoe UI"/>
                <a:cs typeface="Segoe UI"/>
              </a:rPr>
              <a:t>মেজর</a:t>
            </a:r>
            <a:r>
              <a:rPr lang="en-GB">
                <a:solidFill>
                  <a:srgbClr val="000000"/>
                </a:solidFill>
                <a:latin typeface="Calibri"/>
                <a:ea typeface="Calibri"/>
                <a:cs typeface="Calibri"/>
              </a:rPr>
              <a:t> </a:t>
            </a:r>
            <a:r>
              <a:rPr lang="en-GB" err="1">
                <a:solidFill>
                  <a:srgbClr val="000000"/>
                </a:solidFill>
                <a:latin typeface="Segoe UI"/>
                <a:cs typeface="Segoe UI"/>
              </a:rPr>
              <a:t>জেনারেল</a:t>
            </a:r>
            <a:r>
              <a:rPr lang="en-GB">
                <a:solidFill>
                  <a:srgbClr val="000000"/>
                </a:solidFill>
                <a:latin typeface="Calibri"/>
                <a:ea typeface="Calibri"/>
                <a:cs typeface="Calibri"/>
              </a:rPr>
              <a:t> </a:t>
            </a:r>
            <a:r>
              <a:rPr lang="en-GB" err="1">
                <a:solidFill>
                  <a:srgbClr val="000000"/>
                </a:solidFill>
                <a:latin typeface="Segoe UI"/>
                <a:cs typeface="Segoe UI"/>
              </a:rPr>
              <a:t>এম.এ.জি</a:t>
            </a:r>
            <a:r>
              <a:rPr lang="en-GB">
                <a:solidFill>
                  <a:srgbClr val="000000"/>
                </a:solidFill>
                <a:latin typeface="Calibri"/>
                <a:ea typeface="Calibri"/>
                <a:cs typeface="Calibri"/>
              </a:rPr>
              <a:t> </a:t>
            </a:r>
            <a:r>
              <a:rPr lang="en-GB" err="1">
                <a:solidFill>
                  <a:srgbClr val="000000"/>
                </a:solidFill>
                <a:latin typeface="Segoe UI"/>
                <a:cs typeface="Segoe UI"/>
              </a:rPr>
              <a:t>ওসমানী</a:t>
            </a:r>
            <a:r>
              <a:rPr lang="en-GB">
                <a:solidFill>
                  <a:srgbClr val="000000"/>
                </a:solidFill>
                <a:latin typeface="Calibri"/>
                <a:ea typeface="Calibri"/>
                <a:cs typeface="Calibri"/>
              </a:rPr>
              <a:t> - </a:t>
            </a:r>
            <a:r>
              <a:rPr lang="en-GB" err="1">
                <a:solidFill>
                  <a:srgbClr val="000000"/>
                </a:solidFill>
                <a:latin typeface="Segoe UI"/>
                <a:cs typeface="Segoe UI"/>
              </a:rPr>
              <a:t>সর্বাধিনায়ক</a:t>
            </a:r>
            <a:endParaRPr lang="en-US">
              <a:latin typeface="Segoe UI"/>
              <a:cs typeface="Segoe UI"/>
            </a:endParaRPr>
          </a:p>
          <a:p>
            <a:pPr marL="0" indent="0"/>
            <a:r>
              <a:rPr lang="en-GB">
                <a:solidFill>
                  <a:srgbClr val="000000"/>
                </a:solidFill>
                <a:latin typeface="Segoe UI"/>
                <a:cs typeface="Segoe UI"/>
              </a:rPr>
              <a:t>👤 </a:t>
            </a:r>
            <a:r>
              <a:rPr lang="en-GB" err="1">
                <a:solidFill>
                  <a:srgbClr val="000000"/>
                </a:solidFill>
                <a:latin typeface="Segoe UI"/>
                <a:cs typeface="Segoe UI"/>
              </a:rPr>
              <a:t>লেফটেন্যান্ট</a:t>
            </a:r>
            <a:r>
              <a:rPr lang="en-GB">
                <a:solidFill>
                  <a:srgbClr val="000000"/>
                </a:solidFill>
                <a:latin typeface="Calibri"/>
                <a:ea typeface="Calibri"/>
                <a:cs typeface="Calibri"/>
              </a:rPr>
              <a:t> </a:t>
            </a:r>
            <a:r>
              <a:rPr lang="en-GB" err="1">
                <a:solidFill>
                  <a:srgbClr val="000000"/>
                </a:solidFill>
                <a:latin typeface="Segoe UI"/>
                <a:cs typeface="Segoe UI"/>
              </a:rPr>
              <a:t>কর্নেল</a:t>
            </a:r>
            <a:r>
              <a:rPr lang="en-GB">
                <a:solidFill>
                  <a:srgbClr val="000000"/>
                </a:solidFill>
                <a:latin typeface="Calibri"/>
                <a:ea typeface="Calibri"/>
                <a:cs typeface="Calibri"/>
              </a:rPr>
              <a:t> </a:t>
            </a:r>
            <a:r>
              <a:rPr lang="en-GB" err="1">
                <a:solidFill>
                  <a:srgbClr val="000000"/>
                </a:solidFill>
                <a:latin typeface="Segoe UI"/>
                <a:cs typeface="Segoe UI"/>
              </a:rPr>
              <a:t>আবদুর</a:t>
            </a:r>
            <a:r>
              <a:rPr lang="en-GB">
                <a:solidFill>
                  <a:srgbClr val="000000"/>
                </a:solidFill>
                <a:latin typeface="Calibri"/>
                <a:ea typeface="Calibri"/>
                <a:cs typeface="Calibri"/>
              </a:rPr>
              <a:t> </a:t>
            </a:r>
            <a:r>
              <a:rPr lang="en-GB" err="1">
                <a:solidFill>
                  <a:srgbClr val="000000"/>
                </a:solidFill>
                <a:latin typeface="Segoe UI"/>
                <a:cs typeface="Segoe UI"/>
              </a:rPr>
              <a:t>রব</a:t>
            </a:r>
            <a:r>
              <a:rPr lang="en-GB">
                <a:solidFill>
                  <a:srgbClr val="000000"/>
                </a:solidFill>
                <a:latin typeface="Calibri"/>
                <a:ea typeface="Calibri"/>
                <a:cs typeface="Calibri"/>
              </a:rPr>
              <a:t> - </a:t>
            </a:r>
            <a:r>
              <a:rPr lang="en-GB" err="1">
                <a:solidFill>
                  <a:srgbClr val="000000"/>
                </a:solidFill>
                <a:latin typeface="Segoe UI"/>
                <a:cs typeface="Segoe UI"/>
              </a:rPr>
              <a:t>চিফ</a:t>
            </a:r>
            <a:r>
              <a:rPr lang="en-GB">
                <a:solidFill>
                  <a:srgbClr val="000000"/>
                </a:solidFill>
                <a:latin typeface="Calibri"/>
                <a:ea typeface="Calibri"/>
                <a:cs typeface="Calibri"/>
              </a:rPr>
              <a:t> </a:t>
            </a:r>
            <a:r>
              <a:rPr lang="en-GB" err="1">
                <a:solidFill>
                  <a:srgbClr val="000000"/>
                </a:solidFill>
                <a:latin typeface="Segoe UI"/>
                <a:cs typeface="Segoe UI"/>
              </a:rPr>
              <a:t>অব</a:t>
            </a:r>
            <a:r>
              <a:rPr lang="en-GB">
                <a:solidFill>
                  <a:srgbClr val="000000"/>
                </a:solidFill>
                <a:latin typeface="Calibri"/>
                <a:ea typeface="Calibri"/>
                <a:cs typeface="Calibri"/>
              </a:rPr>
              <a:t> </a:t>
            </a:r>
            <a:r>
              <a:rPr lang="en-GB" err="1">
                <a:solidFill>
                  <a:srgbClr val="000000"/>
                </a:solidFill>
                <a:latin typeface="Segoe UI"/>
                <a:cs typeface="Segoe UI"/>
              </a:rPr>
              <a:t>স্টাফ</a:t>
            </a:r>
            <a:endParaRPr lang="en-GB" err="1">
              <a:latin typeface="Segoe UI"/>
              <a:cs typeface="Segoe UI"/>
            </a:endParaRPr>
          </a:p>
          <a:p>
            <a:pPr marL="0" indent="0"/>
            <a:endParaRPr lang="en-GB">
              <a:latin typeface="Segoe UI"/>
              <a:cs typeface="Segoe UI"/>
            </a:endParaRPr>
          </a:p>
          <a:p>
            <a:endParaRPr lang="en-GB"/>
          </a:p>
        </p:txBody>
      </p:sp>
      <p:pic>
        <p:nvPicPr>
          <p:cNvPr id="5" name="Picture 4" descr="A collage of a person wearing glasses&#10;&#10;AI-generated content may be incorrect.">
            <a:extLst>
              <a:ext uri="{FF2B5EF4-FFF2-40B4-BE49-F238E27FC236}">
                <a16:creationId xmlns:a16="http://schemas.microsoft.com/office/drawing/2014/main" id="{F3C8150E-0BCF-AB8A-A99E-8F9E82DC4B3C}"/>
              </a:ext>
            </a:extLst>
          </p:cNvPr>
          <p:cNvPicPr>
            <a:picLocks noChangeAspect="1"/>
          </p:cNvPicPr>
          <p:nvPr/>
        </p:nvPicPr>
        <p:blipFill>
          <a:blip r:embed="rId2"/>
          <a:stretch>
            <a:fillRect/>
          </a:stretch>
        </p:blipFill>
        <p:spPr>
          <a:xfrm>
            <a:off x="5482409" y="333890"/>
            <a:ext cx="3538924" cy="4228585"/>
          </a:xfrm>
          <a:prstGeom prst="rect">
            <a:avLst/>
          </a:prstGeom>
        </p:spPr>
      </p:pic>
    </p:spTree>
    <p:extLst>
      <p:ext uri="{BB962C8B-B14F-4D97-AF65-F5344CB8AC3E}">
        <p14:creationId xmlns:p14="http://schemas.microsoft.com/office/powerpoint/2010/main" val="139786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1BF39-C098-435C-B19E-9911A7C89FFA}"/>
              </a:ext>
            </a:extLst>
          </p:cNvPr>
          <p:cNvSpPr>
            <a:spLocks noGrp="1"/>
          </p:cNvSpPr>
          <p:nvPr>
            <p:ph type="title"/>
          </p:nvPr>
        </p:nvSpPr>
        <p:spPr>
          <a:xfrm>
            <a:off x="720000" y="445025"/>
            <a:ext cx="8159655" cy="4372402"/>
          </a:xfrm>
        </p:spPr>
        <p:txBody>
          <a:bodyPr/>
          <a:lstStyle/>
          <a:p>
            <a:r>
              <a:rPr lang="en-GB" b="1"/>
              <a:t>   🔹</a:t>
            </a:r>
            <a:r>
              <a:rPr lang="en-GB" sz="3200" b="1"/>
              <a:t> </a:t>
            </a:r>
            <a:r>
              <a:rPr lang="as-IN" sz="3200" b="1"/>
              <a:t>১. </a:t>
            </a:r>
            <a:r>
              <a:rPr lang="as-IN" sz="3200" b="1" err="1"/>
              <a:t>রাষ্ট্রপতি</a:t>
            </a:r>
            <a:r>
              <a:rPr lang="as-IN" sz="3200" b="1"/>
              <a:t> :</a:t>
            </a:r>
            <a:r>
              <a:rPr lang="as-IN" err="1"/>
              <a:t>বঙ্গবন্ধু</a:t>
            </a:r>
            <a:r>
              <a:rPr lang="as-IN"/>
              <a:t> শেখ </a:t>
            </a:r>
            <a:r>
              <a:rPr lang="as-IN" err="1"/>
              <a:t>মুজিবুর</a:t>
            </a:r>
            <a:r>
              <a:rPr lang="as-IN"/>
              <a:t> </a:t>
            </a:r>
            <a:r>
              <a:rPr lang="as-IN" err="1"/>
              <a:t>রহমান</a:t>
            </a:r>
            <a:endParaRPr lang="as-IN" sz="3200" err="1"/>
          </a:p>
          <a:p>
            <a:r>
              <a:rPr lang="as-IN" b="1"/>
              <a:t> </a:t>
            </a:r>
          </a:p>
          <a:p>
            <a:pPr marL="228600" indent="-228600">
              <a:buFont typeface=""/>
              <a:buChar char="•"/>
            </a:pPr>
            <a:r>
              <a:rPr lang="as-IN" sz="1800"/>
              <a:t>২৬ </a:t>
            </a:r>
            <a:r>
              <a:rPr lang="as-IN" sz="1800" err="1"/>
              <a:t>মার্চ</a:t>
            </a:r>
            <a:r>
              <a:rPr lang="as-IN" sz="1800"/>
              <a:t> ১৯৭১ স্বাধীনতা ঘোষণা </a:t>
            </a:r>
            <a:r>
              <a:rPr lang="as-IN" sz="1800" err="1"/>
              <a:t>করেন</a:t>
            </a:r>
            <a:r>
              <a:rPr lang="as-IN" sz="1800"/>
              <a:t>।</a:t>
            </a:r>
          </a:p>
          <a:p>
            <a:pPr marL="228600" indent="-228600">
              <a:buFont typeface=""/>
              <a:buChar char="•"/>
            </a:pPr>
            <a:r>
              <a:rPr lang="as-IN" sz="1800"/>
              <a:t>২৫ </a:t>
            </a:r>
            <a:r>
              <a:rPr lang="as-IN" sz="1800" err="1"/>
              <a:t>মার্চ</a:t>
            </a:r>
            <a:r>
              <a:rPr lang="as-IN" sz="1800"/>
              <a:t> </a:t>
            </a:r>
            <a:r>
              <a:rPr lang="as-IN" sz="1800" err="1"/>
              <a:t>রাতে</a:t>
            </a:r>
            <a:r>
              <a:rPr lang="as-IN" sz="1800"/>
              <a:t> </a:t>
            </a:r>
            <a:r>
              <a:rPr lang="as-IN" sz="1800" err="1"/>
              <a:t>পাকিস্তানি</a:t>
            </a:r>
            <a:r>
              <a:rPr lang="as-IN" sz="1800"/>
              <a:t> বাহিনী </a:t>
            </a:r>
            <a:r>
              <a:rPr lang="as-IN" sz="1800" err="1"/>
              <a:t>তাঁকে</a:t>
            </a:r>
            <a:r>
              <a:rPr lang="as-IN" sz="1800"/>
              <a:t> </a:t>
            </a:r>
            <a:r>
              <a:rPr lang="as-IN" sz="1800" err="1"/>
              <a:t>গ্রেপ্তার</a:t>
            </a:r>
            <a:r>
              <a:rPr lang="as-IN" sz="1800"/>
              <a:t> </a:t>
            </a:r>
            <a:r>
              <a:rPr lang="as-IN" sz="1800" err="1"/>
              <a:t>করে</a:t>
            </a:r>
            <a:r>
              <a:rPr lang="as-IN" sz="1800"/>
              <a:t>।</a:t>
            </a:r>
          </a:p>
          <a:p>
            <a:pPr marL="285750" indent="-285750">
              <a:buFont typeface="Arial,Sans-Serif"/>
              <a:buChar char="•"/>
            </a:pPr>
            <a:r>
              <a:rPr lang="as-IN" sz="1800"/>
              <a:t>পাকিস্তানে </a:t>
            </a:r>
            <a:r>
              <a:rPr lang="as-IN" sz="1800" err="1"/>
              <a:t>কারাবন্দী</a:t>
            </a:r>
            <a:r>
              <a:rPr lang="as-IN" sz="1800"/>
              <a:t> থাকা </a:t>
            </a:r>
            <a:r>
              <a:rPr lang="as-IN" sz="1800" err="1"/>
              <a:t>অবস্থায়</a:t>
            </a:r>
            <a:r>
              <a:rPr lang="as-IN" sz="1800"/>
              <a:t> </a:t>
            </a:r>
            <a:r>
              <a:rPr lang="as-IN" sz="1800" err="1"/>
              <a:t>তাঁকেই</a:t>
            </a:r>
            <a:r>
              <a:rPr lang="as-IN" sz="1800"/>
              <a:t> </a:t>
            </a:r>
            <a:r>
              <a:rPr lang="as-IN" sz="1800" err="1"/>
              <a:t>বাংলাদেশের</a:t>
            </a:r>
            <a:r>
              <a:rPr lang="as-IN" sz="1800"/>
              <a:t> </a:t>
            </a:r>
            <a:r>
              <a:rPr lang="as-IN" sz="1800" b="1" err="1"/>
              <a:t>প্রথম</a:t>
            </a:r>
            <a:r>
              <a:rPr lang="as-IN" sz="1800" b="1"/>
              <a:t> </a:t>
            </a:r>
            <a:r>
              <a:rPr lang="as-IN" sz="1800" b="1" err="1"/>
              <a:t>রাষ্ট্রপতি</a:t>
            </a:r>
            <a:r>
              <a:rPr lang="as-IN" sz="1800"/>
              <a:t> </a:t>
            </a:r>
            <a:r>
              <a:rPr lang="as-IN" sz="1800" err="1"/>
              <a:t>হিসেবে</a:t>
            </a:r>
            <a:r>
              <a:rPr lang="as-IN" sz="1800"/>
              <a:t> ঘোষণা </a:t>
            </a:r>
            <a:r>
              <a:rPr lang="as-IN" sz="1800" err="1"/>
              <a:t>করা</a:t>
            </a:r>
            <a:r>
              <a:rPr lang="as-IN" sz="1800"/>
              <a:t> হয়।</a:t>
            </a:r>
            <a:br>
              <a:rPr lang="as-IN" sz="1800"/>
            </a:br>
            <a:r>
              <a:rPr lang="en-GB"/>
              <a:t>🔹 ২. </a:t>
            </a:r>
            <a:r>
              <a:rPr lang="en-GB" b="1" err="1"/>
              <a:t>অস্থায়ী</a:t>
            </a:r>
            <a:r>
              <a:rPr lang="en-GB" b="1"/>
              <a:t> </a:t>
            </a:r>
            <a:r>
              <a:rPr lang="en-GB" b="1" err="1"/>
              <a:t>রাষ্ট্রপতি</a:t>
            </a:r>
            <a:r>
              <a:rPr lang="en-GB" b="1"/>
              <a:t>: </a:t>
            </a:r>
            <a:r>
              <a:rPr lang="as-IN" err="1">
                <a:latin typeface="Arial"/>
              </a:rPr>
              <a:t>সৈয়দ</a:t>
            </a:r>
            <a:r>
              <a:rPr lang="as-IN">
                <a:latin typeface="Arial"/>
              </a:rPr>
              <a:t> </a:t>
            </a:r>
            <a:r>
              <a:rPr lang="as-IN" err="1">
                <a:latin typeface="Arial"/>
              </a:rPr>
              <a:t>নজরুল</a:t>
            </a:r>
            <a:r>
              <a:rPr lang="as-IN">
                <a:latin typeface="Arial"/>
              </a:rPr>
              <a:t> </a:t>
            </a:r>
            <a:r>
              <a:rPr lang="as-IN" err="1">
                <a:latin typeface="Arial"/>
              </a:rPr>
              <a:t>ইসলাম</a:t>
            </a:r>
            <a:endParaRPr lang="en-GB" err="1">
              <a:latin typeface="Arial"/>
              <a:cs typeface="Arial"/>
            </a:endParaRPr>
          </a:p>
          <a:p>
            <a:pPr>
              <a:buFont typeface="Arial"/>
              <a:buChar char="•"/>
            </a:pPr>
            <a:endParaRPr lang="en-GB" b="1"/>
          </a:p>
          <a:p>
            <a:pPr>
              <a:buFont typeface="Arial"/>
              <a:buChar char="•"/>
            </a:pPr>
            <a:r>
              <a:rPr lang="as-IN" sz="1800" err="1"/>
              <a:t>বঙ্গবন্ধুর</a:t>
            </a:r>
            <a:r>
              <a:rPr lang="as-IN" sz="1800"/>
              <a:t> অনুপস্থিতিতে </a:t>
            </a:r>
            <a:r>
              <a:rPr lang="as-IN" sz="1800" err="1"/>
              <a:t>রাষ্ট্রপতির</a:t>
            </a:r>
            <a:r>
              <a:rPr lang="as-IN" sz="1800"/>
              <a:t> দায়িত্ব পালন </a:t>
            </a:r>
            <a:r>
              <a:rPr lang="as-IN" sz="1800" err="1"/>
              <a:t>করেন</a:t>
            </a:r>
            <a:r>
              <a:rPr lang="as-IN" sz="1800"/>
              <a:t>।</a:t>
            </a:r>
            <a:endParaRPr lang="en-GB"/>
          </a:p>
          <a:p>
            <a:pPr>
              <a:buFont typeface="Arial"/>
              <a:buChar char="•"/>
            </a:pPr>
            <a:r>
              <a:rPr lang="as-IN" sz="1800"/>
              <a:t>তিনি </a:t>
            </a:r>
            <a:r>
              <a:rPr lang="as-IN" sz="1800" err="1"/>
              <a:t>ছিলেন</a:t>
            </a:r>
            <a:r>
              <a:rPr lang="as-IN" sz="1800"/>
              <a:t> </a:t>
            </a:r>
            <a:r>
              <a:rPr lang="as-IN" sz="1800" err="1"/>
              <a:t>সরকারের</a:t>
            </a:r>
            <a:r>
              <a:rPr lang="as-IN" sz="1800"/>
              <a:t> </a:t>
            </a:r>
            <a:r>
              <a:rPr lang="as-IN" sz="1800" b="1" err="1"/>
              <a:t>প্রধান</a:t>
            </a:r>
            <a:r>
              <a:rPr lang="as-IN" sz="1800" b="1"/>
              <a:t> প্রতিনিধি ও </a:t>
            </a:r>
            <a:r>
              <a:rPr lang="as-IN" sz="1800" b="1" err="1"/>
              <a:t>শীর্ষ</a:t>
            </a:r>
            <a:r>
              <a:rPr lang="as-IN" sz="1800" b="1"/>
              <a:t> নেতৃত্ব</a:t>
            </a:r>
            <a:r>
              <a:rPr lang="as-IN" sz="1800"/>
              <a:t>।</a:t>
            </a:r>
            <a:endParaRPr lang="en-GB"/>
          </a:p>
          <a:p>
            <a:pPr marL="228600" indent="-228600">
              <a:buFont typeface=""/>
              <a:buChar char="•"/>
            </a:pPr>
            <a:endParaRPr lang="as-IN" sz="1800"/>
          </a:p>
        </p:txBody>
      </p:sp>
    </p:spTree>
    <p:extLst>
      <p:ext uri="{BB962C8B-B14F-4D97-AF65-F5344CB8AC3E}">
        <p14:creationId xmlns:p14="http://schemas.microsoft.com/office/powerpoint/2010/main" val="2038452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AFEA-65D6-9677-A3AE-E835327CB6FA}"/>
              </a:ext>
            </a:extLst>
          </p:cNvPr>
          <p:cNvSpPr>
            <a:spLocks noGrp="1"/>
          </p:cNvSpPr>
          <p:nvPr>
            <p:ph type="title"/>
          </p:nvPr>
        </p:nvSpPr>
        <p:spPr>
          <a:xfrm>
            <a:off x="720000" y="445025"/>
            <a:ext cx="7704000" cy="4387848"/>
          </a:xfrm>
        </p:spPr>
        <p:txBody>
          <a:bodyPr/>
          <a:lstStyle/>
          <a:p>
            <a:r>
              <a:rPr lang="en-GB"/>
              <a:t>  🔹 </a:t>
            </a:r>
            <a:r>
              <a:rPr lang="en-GB" sz="3200"/>
              <a:t>৩. </a:t>
            </a:r>
            <a:r>
              <a:rPr lang="en-GB" sz="3200" b="1" err="1"/>
              <a:t>প্রধানমন্ত্রী:</a:t>
            </a:r>
            <a:r>
              <a:rPr lang="en-GB" err="1"/>
              <a:t>তাজউদ্দীন</a:t>
            </a:r>
            <a:r>
              <a:rPr lang="en-GB"/>
              <a:t> </a:t>
            </a:r>
            <a:r>
              <a:rPr lang="en-GB" err="1"/>
              <a:t>আহমদ</a:t>
            </a:r>
            <a:endParaRPr lang="en-GB" err="1">
              <a:solidFill>
                <a:srgbClr val="000000"/>
              </a:solidFill>
            </a:endParaRPr>
          </a:p>
          <a:p>
            <a:endParaRPr lang="en-GB" sz="3200" b="1"/>
          </a:p>
          <a:p>
            <a:pPr marL="285750" indent="-285750">
              <a:buFont typeface="Arial"/>
              <a:buChar char="•"/>
            </a:pPr>
            <a:r>
              <a:rPr lang="en-GB" sz="1800" err="1"/>
              <a:t>যুদ্ধকালীন</a:t>
            </a:r>
            <a:r>
              <a:rPr lang="en-GB" sz="1800"/>
              <a:t> </a:t>
            </a:r>
            <a:r>
              <a:rPr lang="en-GB" sz="1800" err="1"/>
              <a:t>সময়ে</a:t>
            </a:r>
            <a:r>
              <a:rPr lang="en-GB" sz="1800"/>
              <a:t> </a:t>
            </a:r>
            <a:r>
              <a:rPr lang="en-GB" sz="1800" err="1"/>
              <a:t>পুরো</a:t>
            </a:r>
            <a:r>
              <a:rPr lang="en-GB" sz="1800"/>
              <a:t> </a:t>
            </a:r>
            <a:r>
              <a:rPr lang="en-GB" sz="1800" err="1"/>
              <a:t>প্রশাসন</a:t>
            </a:r>
            <a:r>
              <a:rPr lang="en-GB" sz="1800"/>
              <a:t> </a:t>
            </a:r>
            <a:r>
              <a:rPr lang="en-GB" sz="1800" err="1"/>
              <a:t>পরিচালনা</a:t>
            </a:r>
            <a:r>
              <a:rPr lang="en-GB" sz="1800"/>
              <a:t> </a:t>
            </a:r>
            <a:r>
              <a:rPr lang="en-GB" sz="1800" err="1"/>
              <a:t>করেন</a:t>
            </a:r>
            <a:r>
              <a:rPr lang="en-GB" sz="1800"/>
              <a:t>।</a:t>
            </a:r>
          </a:p>
          <a:p>
            <a:pPr marL="285750" indent="-285750">
              <a:buFont typeface="Arial"/>
              <a:buChar char="•"/>
            </a:pPr>
            <a:r>
              <a:rPr lang="en-GB" sz="1800" err="1"/>
              <a:t>তিনি</a:t>
            </a:r>
            <a:r>
              <a:rPr lang="en-GB" sz="1800"/>
              <a:t> </a:t>
            </a:r>
            <a:r>
              <a:rPr lang="en-GB" sz="1800" err="1"/>
              <a:t>ছিলেন</a:t>
            </a:r>
            <a:r>
              <a:rPr lang="en-GB" sz="1800"/>
              <a:t> </a:t>
            </a:r>
            <a:r>
              <a:rPr lang="en-GB" sz="1800" err="1"/>
              <a:t>সরকারের</a:t>
            </a:r>
            <a:r>
              <a:rPr lang="en-GB" sz="1800"/>
              <a:t> </a:t>
            </a:r>
            <a:r>
              <a:rPr lang="en-GB" sz="1800" b="1" err="1"/>
              <a:t>কৌশলগত</a:t>
            </a:r>
            <a:r>
              <a:rPr lang="en-GB" sz="1800" b="1"/>
              <a:t> </a:t>
            </a:r>
            <a:r>
              <a:rPr lang="en-GB" sz="1800" b="1" err="1"/>
              <a:t>পরিকল্পনাকারী</a:t>
            </a:r>
            <a:r>
              <a:rPr lang="en-GB" sz="1800"/>
              <a:t> ও </a:t>
            </a:r>
            <a:r>
              <a:rPr lang="en-GB" sz="1800" err="1"/>
              <a:t>স্বাধীনতা</a:t>
            </a:r>
            <a:r>
              <a:rPr lang="en-GB" sz="1800"/>
              <a:t> </a:t>
            </a:r>
            <a:r>
              <a:rPr lang="en-GB" sz="1800" err="1"/>
              <a:t>আন্দোলনের</a:t>
            </a:r>
            <a:r>
              <a:rPr lang="en-GB" sz="1800"/>
              <a:t> </a:t>
            </a:r>
            <a:r>
              <a:rPr lang="en-GB" sz="1800" err="1"/>
              <a:t>মূল</a:t>
            </a:r>
            <a:r>
              <a:rPr lang="en-GB" sz="1800"/>
              <a:t> </a:t>
            </a:r>
            <a:r>
              <a:rPr lang="en-GB" sz="1800" err="1"/>
              <a:t>চালিকাশক্তি</a:t>
            </a:r>
            <a:r>
              <a:rPr lang="en-GB" sz="1800"/>
              <a:t>।</a:t>
            </a:r>
            <a:br>
              <a:rPr lang="en-US"/>
            </a:br>
            <a:br>
              <a:rPr lang="en-GB" sz="1800"/>
            </a:br>
            <a:r>
              <a:rPr lang="en-GB"/>
              <a:t>🔹 ৪. </a:t>
            </a:r>
            <a:r>
              <a:rPr lang="en-GB" b="1" err="1"/>
              <a:t>বাকি</a:t>
            </a:r>
            <a:r>
              <a:rPr lang="en-GB" b="1"/>
              <a:t> </a:t>
            </a:r>
            <a:r>
              <a:rPr lang="en-GB" b="1" err="1"/>
              <a:t>মন্ত্রীরা</a:t>
            </a:r>
            <a:r>
              <a:rPr lang="en-GB" b="1"/>
              <a:t> (</a:t>
            </a:r>
            <a:r>
              <a:rPr lang="en-GB" b="1" err="1"/>
              <a:t>মূল</a:t>
            </a:r>
            <a:r>
              <a:rPr lang="en-GB" b="1"/>
              <a:t> ৩ </a:t>
            </a:r>
            <a:r>
              <a:rPr lang="en-GB" b="1" err="1"/>
              <a:t>জন</a:t>
            </a:r>
            <a:r>
              <a:rPr lang="en-GB" b="1"/>
              <a:t>):</a:t>
            </a:r>
            <a:br>
              <a:rPr lang="en-GB" sz="1800"/>
            </a:br>
            <a:endParaRPr lang="en-GB" sz="1800"/>
          </a:p>
          <a:p>
            <a:endParaRPr lang="en-GB"/>
          </a:p>
        </p:txBody>
      </p:sp>
      <p:graphicFrame>
        <p:nvGraphicFramePr>
          <p:cNvPr id="4" name="Table 3">
            <a:extLst>
              <a:ext uri="{FF2B5EF4-FFF2-40B4-BE49-F238E27FC236}">
                <a16:creationId xmlns:a16="http://schemas.microsoft.com/office/drawing/2014/main" id="{703F1E5E-A72A-3D9F-C171-5E399DB75A23}"/>
              </a:ext>
            </a:extLst>
          </p:cNvPr>
          <p:cNvGraphicFramePr>
            <a:graphicFrameLocks noGrp="1"/>
          </p:cNvGraphicFramePr>
          <p:nvPr>
            <p:extLst>
              <p:ext uri="{D42A27DB-BD31-4B8C-83A1-F6EECF244321}">
                <p14:modId xmlns:p14="http://schemas.microsoft.com/office/powerpoint/2010/main" val="820530288"/>
              </p:ext>
            </p:extLst>
          </p:nvPr>
        </p:nvGraphicFramePr>
        <p:xfrm>
          <a:off x="897038" y="3090682"/>
          <a:ext cx="7778278" cy="1608356"/>
        </p:xfrm>
        <a:graphic>
          <a:graphicData uri="http://schemas.openxmlformats.org/drawingml/2006/table">
            <a:tbl>
              <a:tblPr bandRow="1">
                <a:tableStyleId>{77390AC9-D5E8-4E94-B60D-3EECD37A8108}</a:tableStyleId>
              </a:tblPr>
              <a:tblGrid>
                <a:gridCol w="3889139">
                  <a:extLst>
                    <a:ext uri="{9D8B030D-6E8A-4147-A177-3AD203B41FA5}">
                      <a16:colId xmlns:a16="http://schemas.microsoft.com/office/drawing/2014/main" val="3969460018"/>
                    </a:ext>
                  </a:extLst>
                </a:gridCol>
                <a:gridCol w="3889139">
                  <a:extLst>
                    <a:ext uri="{9D8B030D-6E8A-4147-A177-3AD203B41FA5}">
                      <a16:colId xmlns:a16="http://schemas.microsoft.com/office/drawing/2014/main" val="2671777175"/>
                    </a:ext>
                  </a:extLst>
                </a:gridCol>
              </a:tblGrid>
              <a:tr h="402089">
                <a:tc>
                  <a:txBody>
                    <a:bodyPr/>
                    <a:lstStyle/>
                    <a:p>
                      <a:pPr algn="ctr"/>
                      <a:r>
                        <a:rPr lang="as-IN" dirty="0"/>
                        <a:t>নাম</a:t>
                      </a:r>
                    </a:p>
                  </a:txBody>
                  <a:tcPr anchor="ctr">
                    <a:lnL>
                      <a:noFill/>
                    </a:lnL>
                    <a:lnR>
                      <a:noFill/>
                    </a:lnR>
                    <a:lnT>
                      <a:noFill/>
                    </a:lnT>
                    <a:lnB>
                      <a:noFill/>
                    </a:lnB>
                    <a:noFill/>
                  </a:tcPr>
                </a:tc>
                <a:tc>
                  <a:txBody>
                    <a:bodyPr/>
                    <a:lstStyle/>
                    <a:p>
                      <a:pPr algn="ctr"/>
                      <a:r>
                        <a:rPr lang="as-IN" dirty="0"/>
                        <a:t>দায়িত্ব</a:t>
                      </a:r>
                    </a:p>
                  </a:txBody>
                  <a:tcPr anchor="ctr">
                    <a:lnL>
                      <a:noFill/>
                    </a:lnL>
                    <a:lnR>
                      <a:noFill/>
                    </a:lnR>
                    <a:lnT>
                      <a:noFill/>
                    </a:lnT>
                    <a:lnB>
                      <a:noFill/>
                    </a:lnB>
                    <a:noFill/>
                  </a:tcPr>
                </a:tc>
                <a:extLst>
                  <a:ext uri="{0D108BD9-81ED-4DB2-BD59-A6C34878D82A}">
                    <a16:rowId xmlns:a16="http://schemas.microsoft.com/office/drawing/2014/main" val="1838977979"/>
                  </a:ext>
                </a:extLst>
              </a:tr>
              <a:tr h="402089">
                <a:tc>
                  <a:txBody>
                    <a:bodyPr/>
                    <a:lstStyle/>
                    <a:p>
                      <a:pPr algn="ctr"/>
                      <a:r>
                        <a:rPr lang="as-IN" dirty="0"/>
                        <a:t>খন্দকার মোশতাক আহমদ</a:t>
                      </a:r>
                    </a:p>
                  </a:txBody>
                  <a:tcPr anchor="ctr">
                    <a:lnL>
                      <a:noFill/>
                    </a:lnL>
                    <a:lnR>
                      <a:noFill/>
                    </a:lnR>
                    <a:lnT>
                      <a:noFill/>
                    </a:lnT>
                    <a:lnB>
                      <a:noFill/>
                    </a:lnB>
                    <a:noFill/>
                  </a:tcPr>
                </a:tc>
                <a:tc>
                  <a:txBody>
                    <a:bodyPr/>
                    <a:lstStyle/>
                    <a:p>
                      <a:pPr algn="ctr"/>
                      <a:r>
                        <a:rPr lang="as-IN" dirty="0"/>
                        <a:t>পররাষ্ট্র ও আইন</a:t>
                      </a:r>
                    </a:p>
                  </a:txBody>
                  <a:tcPr anchor="ctr">
                    <a:lnL>
                      <a:noFill/>
                    </a:lnL>
                    <a:lnR>
                      <a:noFill/>
                    </a:lnR>
                    <a:lnT>
                      <a:noFill/>
                    </a:lnT>
                    <a:lnB>
                      <a:noFill/>
                    </a:lnB>
                    <a:noFill/>
                  </a:tcPr>
                </a:tc>
                <a:extLst>
                  <a:ext uri="{0D108BD9-81ED-4DB2-BD59-A6C34878D82A}">
                    <a16:rowId xmlns:a16="http://schemas.microsoft.com/office/drawing/2014/main" val="993935034"/>
                  </a:ext>
                </a:extLst>
              </a:tr>
              <a:tr h="402089">
                <a:tc>
                  <a:txBody>
                    <a:bodyPr/>
                    <a:lstStyle/>
                    <a:p>
                      <a:pPr algn="ctr"/>
                      <a:r>
                        <a:rPr lang="as-IN" dirty="0"/>
                        <a:t>ক্যাপ্টেন এম মনসুর আলী</a:t>
                      </a:r>
                    </a:p>
                  </a:txBody>
                  <a:tcPr anchor="ctr">
                    <a:lnL>
                      <a:noFill/>
                    </a:lnL>
                    <a:lnR>
                      <a:noFill/>
                    </a:lnR>
                    <a:lnT>
                      <a:noFill/>
                    </a:lnT>
                    <a:lnB>
                      <a:noFill/>
                    </a:lnB>
                    <a:noFill/>
                  </a:tcPr>
                </a:tc>
                <a:tc>
                  <a:txBody>
                    <a:bodyPr/>
                    <a:lstStyle/>
                    <a:p>
                      <a:pPr algn="ctr"/>
                      <a:r>
                        <a:rPr lang="as-IN"/>
                        <a:t>অর্থমন্ত্রী</a:t>
                      </a:r>
                    </a:p>
                  </a:txBody>
                  <a:tcPr anchor="ctr">
                    <a:lnL>
                      <a:noFill/>
                    </a:lnL>
                    <a:lnR>
                      <a:noFill/>
                    </a:lnR>
                    <a:lnT>
                      <a:noFill/>
                    </a:lnT>
                    <a:lnB>
                      <a:noFill/>
                    </a:lnB>
                    <a:noFill/>
                  </a:tcPr>
                </a:tc>
                <a:extLst>
                  <a:ext uri="{0D108BD9-81ED-4DB2-BD59-A6C34878D82A}">
                    <a16:rowId xmlns:a16="http://schemas.microsoft.com/office/drawing/2014/main" val="2277503386"/>
                  </a:ext>
                </a:extLst>
              </a:tr>
              <a:tr h="402089">
                <a:tc>
                  <a:txBody>
                    <a:bodyPr/>
                    <a:lstStyle/>
                    <a:p>
                      <a:pPr algn="ctr"/>
                      <a:r>
                        <a:rPr lang="as-IN" dirty="0"/>
                        <a:t>এ.এইচ.এম কামরুজ্জামান</a:t>
                      </a:r>
                    </a:p>
                  </a:txBody>
                  <a:tcPr anchor="ctr">
                    <a:lnL>
                      <a:noFill/>
                    </a:lnL>
                    <a:lnR>
                      <a:noFill/>
                    </a:lnR>
                    <a:lnT>
                      <a:noFill/>
                    </a:lnT>
                    <a:lnB>
                      <a:noFill/>
                    </a:lnB>
                    <a:noFill/>
                  </a:tcPr>
                </a:tc>
                <a:tc>
                  <a:txBody>
                    <a:bodyPr/>
                    <a:lstStyle/>
                    <a:p>
                      <a:pPr algn="ctr"/>
                      <a:r>
                        <a:rPr lang="as-IN" dirty="0"/>
                        <a:t>স্বরাষ্ট্রমন্ত্রী</a:t>
                      </a:r>
                    </a:p>
                  </a:txBody>
                  <a:tcPr anchor="ctr">
                    <a:lnL>
                      <a:noFill/>
                    </a:lnL>
                    <a:lnR>
                      <a:noFill/>
                    </a:lnR>
                    <a:lnT>
                      <a:noFill/>
                    </a:lnT>
                    <a:lnB>
                      <a:noFill/>
                    </a:lnB>
                    <a:noFill/>
                  </a:tcPr>
                </a:tc>
                <a:extLst>
                  <a:ext uri="{0D108BD9-81ED-4DB2-BD59-A6C34878D82A}">
                    <a16:rowId xmlns:a16="http://schemas.microsoft.com/office/drawing/2014/main" val="2762515401"/>
                  </a:ext>
                </a:extLst>
              </a:tr>
            </a:tbl>
          </a:graphicData>
        </a:graphic>
      </p:graphicFrame>
    </p:spTree>
    <p:extLst>
      <p:ext uri="{BB962C8B-B14F-4D97-AF65-F5344CB8AC3E}">
        <p14:creationId xmlns:p14="http://schemas.microsoft.com/office/powerpoint/2010/main" val="878123937"/>
      </p:ext>
    </p:extLst>
  </p:cSld>
  <p:clrMapOvr>
    <a:masterClrMapping/>
  </p:clrMapOvr>
</p:sld>
</file>

<file path=ppt/theme/theme1.xml><?xml version="1.0" encoding="utf-8"?>
<a:theme xmlns:a="http://schemas.openxmlformats.org/drawingml/2006/main" name="World War II History Analysis Thesis Defense by Slidesgo">
  <a:themeElements>
    <a:clrScheme name="Simple Light">
      <a:dk1>
        <a:srgbClr val="1F1F1F"/>
      </a:dk1>
      <a:lt1>
        <a:srgbClr val="F4ECDF"/>
      </a:lt1>
      <a:dk2>
        <a:srgbClr val="D6C8B4"/>
      </a:dk2>
      <a:lt2>
        <a:srgbClr val="B49A79"/>
      </a:lt2>
      <a:accent1>
        <a:srgbClr val="69563E"/>
      </a:accent1>
      <a:accent2>
        <a:srgbClr val="FFFFFF"/>
      </a:accent2>
      <a:accent3>
        <a:srgbClr val="FFFFFF"/>
      </a:accent3>
      <a:accent4>
        <a:srgbClr val="FFFFFF"/>
      </a:accent4>
      <a:accent5>
        <a:srgbClr val="FFFFFF"/>
      </a:accent5>
      <a:accent6>
        <a:srgbClr val="FFFFFF"/>
      </a:accent6>
      <a:hlink>
        <a:srgbClr val="1F1F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PER AGENDA">
  <a:themeElements>
    <a:clrScheme name="Simple Light">
      <a:dk1>
        <a:srgbClr val="E9E4DB"/>
      </a:dk1>
      <a:lt1>
        <a:srgbClr val="131313"/>
      </a:lt1>
      <a:dk2>
        <a:srgbClr val="E96A64"/>
      </a:dk2>
      <a:lt2>
        <a:srgbClr val="299F9C"/>
      </a:lt2>
      <a:accent1>
        <a:srgbClr val="C0534D"/>
      </a:accent1>
      <a:accent2>
        <a:srgbClr val="207D7B"/>
      </a:accent2>
      <a:accent3>
        <a:srgbClr val="6E9960"/>
      </a:accent3>
      <a:accent4>
        <a:srgbClr val="444746"/>
      </a:accent4>
      <a:accent5>
        <a:srgbClr val="CDC7B9"/>
      </a:accent5>
      <a:accent6>
        <a:srgbClr val="F5F5F5"/>
      </a:accent6>
      <a:hlink>
        <a:srgbClr val="577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2308</Words>
  <Application>Microsoft Office PowerPoint</Application>
  <PresentationFormat>On-screen Show (16:9)</PresentationFormat>
  <Paragraphs>274</Paragraphs>
  <Slides>42</Slides>
  <Notes>15</Notes>
  <HiddenSlides>0</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42</vt:i4>
      </vt:variant>
    </vt:vector>
  </HeadingPairs>
  <TitlesOfParts>
    <vt:vector size="65" baseType="lpstr">
      <vt:lpstr>Arial,Sans-Serif</vt:lpstr>
      <vt:lpstr>Bahnschrift Light</vt:lpstr>
      <vt:lpstr>Lato</vt:lpstr>
      <vt:lpstr>Roboto Serif SemiBold</vt:lpstr>
      <vt:lpstr>Sitka Text</vt:lpstr>
      <vt:lpstr>Manrope Light</vt:lpstr>
      <vt:lpstr>Segoe UI</vt:lpstr>
      <vt:lpstr>Assistant</vt:lpstr>
      <vt:lpstr>Gantari</vt:lpstr>
      <vt:lpstr>Manrope Medium</vt:lpstr>
      <vt:lpstr>Wingdings</vt:lpstr>
      <vt:lpstr>Roboto Serif</vt:lpstr>
      <vt:lpstr>Calibri</vt:lpstr>
      <vt:lpstr>Arial</vt:lpstr>
      <vt:lpstr>Anton</vt:lpstr>
      <vt:lpstr>Century Gothic</vt:lpstr>
      <vt:lpstr>Segoe UI Historic</vt:lpstr>
      <vt:lpstr>Manrope ExtraBold</vt:lpstr>
      <vt:lpstr>Manrope</vt:lpstr>
      <vt:lpstr>Manrope SemiBold</vt:lpstr>
      <vt:lpstr>Bahnschrift SemiBold Condensed</vt:lpstr>
      <vt:lpstr>World War II History Analysis Thesis Defense by Slidesgo</vt:lpstr>
      <vt:lpstr>PAPER AGENDA</vt:lpstr>
      <vt:lpstr>BAN-OOO1 Presentation</vt:lpstr>
      <vt:lpstr>মুজিবনগর সরকারের গঠন ও ইতিহাস।</vt:lpstr>
      <vt:lpstr>মুজিবনগর সরকারের গঠন:</vt:lpstr>
      <vt:lpstr>মুজিবনগর সরকারের ইতিহাস:</vt:lpstr>
      <vt:lpstr>PowerPoint Presentation</vt:lpstr>
      <vt:lpstr>মুজিবনগর সরকারের নেতৃত্ব ও মন্ত্রিসভা</vt:lpstr>
      <vt:lpstr>মন্ত্রিসভা সদস্যগণ: •👤 খন্দকার মোশতাক আহমদ - পররাষ্ট্র ও আইন •👤 ক্যাপ্টেন এম মনসুর আলী - অর্থমন্ত্রী •👤 এ.এইচ.এম কামরুজ্জামান - স্বরাষ্ট্রমন্ত্রী </vt:lpstr>
      <vt:lpstr>   🔹 ১. রাষ্ট্রপতি :বঙ্গবন্ধু শেখ মুজিবুর রহমান   ২৬ মার্চ ১৯৭১ স্বাধীনতা ঘোষণা করেন। ২৫ মার্চ রাতে পাকিস্তানি বাহিনী তাঁকে গ্রেপ্তার করে। পাকিস্তানে কারাবন্দী থাকা অবস্থায় তাঁকেই বাংলাদেশের প্রথম রাষ্ট্রপতি হিসেবে ঘোষণা করা হয়। 🔹 ২. অস্থায়ী রাষ্ট্রপতি: সৈয়দ নজরুল ইসলাম  বঙ্গবন্ধুর অনুপস্থিতিতে রাষ্ট্রপতির দায়িত্ব পালন করেন। তিনি ছিলেন সরকারের প্রধান প্রতিনিধি ও শীর্ষ নেতৃত্ব। </vt:lpstr>
      <vt:lpstr>  🔹 ৩. প্রধানমন্ত্রী:তাজউদ্দীন আহমদ  যুদ্ধকালীন সময়ে পুরো প্রশাসন পরিচালনা করেন। তিনি ছিলেন সরকারের কৌশলগত পরিকল্পনাকারী ও স্বাধীনতা আন্দোলনের মূল চালিকাশক্তি।  🔹 ৪. বাকি মন্ত্রীরা (মূল ৩ জন):  </vt:lpstr>
      <vt:lpstr>মুজিবনগর সরকারের শপথ অনুষ্ঠান</vt:lpstr>
      <vt:lpstr> শপথ গ্রহণ অনুষ্ঠান</vt:lpstr>
      <vt:lpstr>“আমি সজ্ঞানে এবং সুস্থ শরীরে শপথ করিতেছি যে। আমি আমার প্রাণের বিনিময়ে হইলেও মুক্তিবাহিনীর একজন সৈনিক হিসেবে আমার মাতৃভূমির স্বাধীনতার সার্বভৌমত্ব রক্ষার্থে সর্বশক্তি নিয়োগ করিব ”  (অধ্যাপক ইউসুফ আলী )  </vt:lpstr>
      <vt:lpstr>গুরুত্ব :  ▪ আন্তর্জাতিক স্বীকৃতি পাওয়ার ভিত্তি তৈরি হয় | ▪ মুক্তিযুদ্ধ পরিচালনার কাঠামো নির্ধারণ হয় | ▪ দেশের জনগণ একটি নেতৃত্বে ঐক্যবদ্ধ হয় |  উপসংহার : ▪ মুজিবনগর সরকারের গঠন ছিল স্বাধীনতার পথে এক সাহসী পদক্ষেপ | ▪ এটি মুক্তিযুদ্ধকে সঠিক দিক নির্দেশনা দেয় | ▪ ইতিহাসে এর গুরুত্ব অপরিসীম | সাইড রেফারেন্স  :    তথ্যসূত্র: মুক্তিযুদ্ধকালীন দলিল, বাংলা একাডেমি ও মুক্তিযুদ্ধ জাদুঘর, Google,ChatGPT, DeepSeek,YouTube)                                                                                                                                                        </vt:lpstr>
      <vt:lpstr>মুজিবনগর সরকারের স্বাধীনতার ঘোষণাপত্র</vt:lpstr>
      <vt:lpstr>মুজিবনগর সরকার কীভাবে গঠিত হলো</vt:lpstr>
      <vt:lpstr>স্বাধীনতার ঘোষণাপত্রের মূল কথা </vt:lpstr>
      <vt:lpstr>মুক্তিযুদ্ধে মুজিবনগর সরকারের ভূমিকা</vt:lpstr>
      <vt:lpstr>মুজিবনগর সরকারের মূল ভূমিকা</vt:lpstr>
      <vt:lpstr>PowerPoint Presentation</vt:lpstr>
      <vt:lpstr>আন্তর্জাতিক সম্প্রদায়ের কাছে  স্বীকৃতি আদায়</vt:lpstr>
      <vt:lpstr>আন্তর্জাতিক স্বীকৃতির গুরুত্ব </vt:lpstr>
      <vt:lpstr>PowerPoint Presentation</vt:lpstr>
      <vt:lpstr>PowerPoint Presentation</vt:lpstr>
      <vt:lpstr>প্রবাসী সরকার হিসেবে মুজিবনগর সরকারের কার্যক্রম</vt:lpstr>
      <vt:lpstr>PowerPoint Presentation</vt:lpstr>
      <vt:lpstr>PowerPoint Presentation</vt:lpstr>
      <vt:lpstr>PowerPoint Presentation</vt:lpstr>
      <vt:lpstr>PowerPoint Presentation</vt:lpstr>
      <vt:lpstr>মুজিবনগর সরকার ও বঙ্গবন্ধুর নির্দেশনা</vt:lpstr>
      <vt:lpstr> মুজিবনগর সরকার</vt:lpstr>
      <vt:lpstr>PowerPoint Presentation</vt:lpstr>
      <vt:lpstr>PowerPoint Presentation</vt:lpstr>
      <vt:lpstr>মুজিবনগর সরকারের চ্যালেঞ্জ ও সাফল্য</vt:lpstr>
      <vt:lpstr>PowerPoint Presentation</vt:lpstr>
      <vt:lpstr>PowerPoint Presentation</vt:lpstr>
      <vt:lpstr>PowerPoint Presentation</vt:lpstr>
      <vt:lpstr>মুজিবনগর সরকারের ঐতিহাসিক গুরুত্ব ও বর্তমান প্রাসঙ্গিকতা</vt:lpstr>
      <vt:lpstr>    ভূমিকা </vt:lpstr>
      <vt:lpstr>ঐতিহাসিক গুরুত্ব</vt:lpstr>
      <vt:lpstr>বর্তমান প্রাসঙ্গিকতা</vt:lpstr>
      <vt:lpstr>            সবাইকে      ধন্যবাদ।</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মুজিবনগর সরকারের শপথ অনুষ্ঠান</dc:title>
  <dc:creator>ussef</dc:creator>
  <cp:lastModifiedBy>ABDULLAH ATIF</cp:lastModifiedBy>
  <cp:revision>52</cp:revision>
  <dcterms:modified xsi:type="dcterms:W3CDTF">2025-05-21T14:51:34Z</dcterms:modified>
</cp:coreProperties>
</file>